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2566650"/>
  <p:notesSz cx="10234613" cy="70993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33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14" cy="355144"/>
          </a:xfrm>
          <a:prstGeom prst="rect">
            <a:avLst/>
          </a:prstGeom>
        </p:spPr>
        <p:txBody>
          <a:bodyPr vert="horz" lIns="48509" tIns="24254" rIns="48509" bIns="24254" rtlCol="0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975" y="0"/>
            <a:ext cx="4435214" cy="355144"/>
          </a:xfrm>
          <a:prstGeom prst="rect">
            <a:avLst/>
          </a:prstGeom>
        </p:spPr>
        <p:txBody>
          <a:bodyPr vert="horz" lIns="48509" tIns="24254" rIns="48509" bIns="24254" rtlCol="0"/>
          <a:lstStyle>
            <a:lvl1pPr algn="r">
              <a:defRPr sz="600"/>
            </a:lvl1pPr>
          </a:lstStyle>
          <a:p>
            <a:fld id="{16F536EE-3BE5-4C8C-86CE-9D0A41FB90BE}" type="datetimeFigureOut">
              <a:rPr lang="sl-SI" smtClean="0"/>
              <a:pPr/>
              <a:t>04.09.2023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533400"/>
            <a:ext cx="42560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09" tIns="24254" rIns="48509" bIns="2425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8" y="3372078"/>
            <a:ext cx="8188337" cy="3194506"/>
          </a:xfrm>
          <a:prstGeom prst="rect">
            <a:avLst/>
          </a:prstGeom>
        </p:spPr>
        <p:txBody>
          <a:bodyPr vert="horz" lIns="48509" tIns="24254" rIns="48509" bIns="242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259"/>
            <a:ext cx="4435214" cy="355144"/>
          </a:xfrm>
          <a:prstGeom prst="rect">
            <a:avLst/>
          </a:prstGeom>
        </p:spPr>
        <p:txBody>
          <a:bodyPr vert="horz" lIns="48509" tIns="24254" rIns="48509" bIns="24254" rtlCol="0" anchor="b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975" y="6743259"/>
            <a:ext cx="4435214" cy="355144"/>
          </a:xfrm>
          <a:prstGeom prst="rect">
            <a:avLst/>
          </a:prstGeom>
        </p:spPr>
        <p:txBody>
          <a:bodyPr vert="horz" lIns="48509" tIns="24254" rIns="48509" bIns="24254" rtlCol="0" anchor="b"/>
          <a:lstStyle>
            <a:lvl1pPr algn="r">
              <a:defRPr sz="600"/>
            </a:lvl1pPr>
          </a:lstStyle>
          <a:p>
            <a:fld id="{40111E48-0AE2-4A9A-91FB-0129CF5359A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895661"/>
            <a:ext cx="17088485" cy="263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037324"/>
            <a:ext cx="14072869" cy="314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2911188"/>
            <a:ext cx="18035322" cy="75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5630798"/>
            <a:ext cx="18035322" cy="4737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686984"/>
            <a:ext cx="6433311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4473" y="1047088"/>
            <a:ext cx="5052526" cy="2127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7016243"/>
            <a:ext cx="726948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10"/>
              </a:lnSpc>
            </a:pPr>
            <a:r>
              <a:rPr sz="7400" b="1" dirty="0">
                <a:solidFill>
                  <a:srgbClr val="6D6E71"/>
                </a:solidFill>
                <a:latin typeface="Arial"/>
                <a:cs typeface="Arial"/>
              </a:rPr>
              <a:t>PRESE</a:t>
            </a:r>
            <a:r>
              <a:rPr sz="7400" b="1" spc="-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7400" b="1" spc="-55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7400" b="1" spc="-55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7400" b="1" dirty="0">
                <a:solidFill>
                  <a:srgbClr val="6D6E71"/>
                </a:solidFill>
                <a:latin typeface="Arial"/>
                <a:cs typeface="Arial"/>
              </a:rPr>
              <a:t>TION</a:t>
            </a:r>
            <a:endParaRPr sz="7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8" y="7918900"/>
            <a:ext cx="5198110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50"/>
              </a:lnSpc>
            </a:pPr>
            <a:r>
              <a:rPr sz="5750" b="1" dirty="0">
                <a:solidFill>
                  <a:srgbClr val="4AB3CD"/>
                </a:solidFill>
                <a:latin typeface="Arial"/>
                <a:cs typeface="Arial"/>
              </a:rPr>
              <a:t>LOREM</a:t>
            </a:r>
            <a:r>
              <a:rPr sz="5750" b="1" spc="-5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5750" b="1" dirty="0">
                <a:solidFill>
                  <a:srgbClr val="4AB3CD"/>
                </a:solidFill>
                <a:latin typeface="Arial"/>
                <a:cs typeface="Arial"/>
              </a:rPr>
              <a:t>IPSUM</a:t>
            </a:r>
            <a:endParaRPr sz="5750">
              <a:latin typeface="Arial"/>
              <a:cs typeface="Arial"/>
            </a:endParaRPr>
          </a:p>
          <a:p>
            <a:pPr marL="12700">
              <a:lnSpc>
                <a:spcPts val="4730"/>
              </a:lnSpc>
            </a:pPr>
            <a:r>
              <a:rPr sz="4100" spc="-5" dirty="0">
                <a:solidFill>
                  <a:srgbClr val="1C6481"/>
                </a:solidFill>
                <a:latin typeface="Arial"/>
                <a:cs typeface="Arial"/>
              </a:rPr>
              <a:t>CELJ</a:t>
            </a:r>
            <a:r>
              <a:rPr sz="4100" dirty="0">
                <a:solidFill>
                  <a:srgbClr val="1C6481"/>
                </a:solidFill>
                <a:latin typeface="Arial"/>
                <a:cs typeface="Arial"/>
              </a:rPr>
              <a:t>E</a:t>
            </a:r>
            <a:r>
              <a:rPr sz="4100" spc="5" dirty="0">
                <a:solidFill>
                  <a:srgbClr val="1C648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1C6481"/>
                </a:solidFill>
                <a:latin typeface="Arial"/>
                <a:cs typeface="Arial"/>
              </a:rPr>
              <a:t>15/03/2016</a:t>
            </a:r>
            <a:endParaRPr sz="4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1726" y="9424644"/>
            <a:ext cx="17999451" cy="2082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5235"/>
            <a:ext cx="20093629" cy="1255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62520" y="6282532"/>
            <a:ext cx="8994775" cy="4377055"/>
          </a:xfrm>
          <a:custGeom>
            <a:avLst/>
            <a:gdLst/>
            <a:ahLst/>
            <a:cxnLst/>
            <a:rect l="l" t="t" r="r" b="b"/>
            <a:pathLst>
              <a:path w="8994775" h="4377055">
                <a:moveTo>
                  <a:pt x="8994490" y="0"/>
                </a:moveTo>
                <a:lnTo>
                  <a:pt x="593625" y="0"/>
                </a:lnTo>
                <a:lnTo>
                  <a:pt x="544938" y="1967"/>
                </a:lnTo>
                <a:lnTo>
                  <a:pt x="497335" y="7769"/>
                </a:lnTo>
                <a:lnTo>
                  <a:pt x="450969" y="17252"/>
                </a:lnTo>
                <a:lnTo>
                  <a:pt x="405992" y="30263"/>
                </a:lnTo>
                <a:lnTo>
                  <a:pt x="362558" y="46649"/>
                </a:lnTo>
                <a:lnTo>
                  <a:pt x="320819" y="66258"/>
                </a:lnTo>
                <a:lnTo>
                  <a:pt x="280927" y="88938"/>
                </a:lnTo>
                <a:lnTo>
                  <a:pt x="243036" y="114534"/>
                </a:lnTo>
                <a:lnTo>
                  <a:pt x="207299" y="142895"/>
                </a:lnTo>
                <a:lnTo>
                  <a:pt x="173867" y="173867"/>
                </a:lnTo>
                <a:lnTo>
                  <a:pt x="142895" y="207299"/>
                </a:lnTo>
                <a:lnTo>
                  <a:pt x="114534" y="243036"/>
                </a:lnTo>
                <a:lnTo>
                  <a:pt x="88938" y="280927"/>
                </a:lnTo>
                <a:lnTo>
                  <a:pt x="66258" y="320819"/>
                </a:lnTo>
                <a:lnTo>
                  <a:pt x="46649" y="362558"/>
                </a:lnTo>
                <a:lnTo>
                  <a:pt x="30263" y="405992"/>
                </a:lnTo>
                <a:lnTo>
                  <a:pt x="17252" y="450969"/>
                </a:lnTo>
                <a:lnTo>
                  <a:pt x="7769" y="497335"/>
                </a:lnTo>
                <a:lnTo>
                  <a:pt x="1967" y="544938"/>
                </a:lnTo>
                <a:lnTo>
                  <a:pt x="0" y="593625"/>
                </a:lnTo>
                <a:lnTo>
                  <a:pt x="0" y="3783204"/>
                </a:lnTo>
                <a:lnTo>
                  <a:pt x="1967" y="3831891"/>
                </a:lnTo>
                <a:lnTo>
                  <a:pt x="7769" y="3879494"/>
                </a:lnTo>
                <a:lnTo>
                  <a:pt x="17252" y="3925860"/>
                </a:lnTo>
                <a:lnTo>
                  <a:pt x="30263" y="3970837"/>
                </a:lnTo>
                <a:lnTo>
                  <a:pt x="46649" y="4014271"/>
                </a:lnTo>
                <a:lnTo>
                  <a:pt x="66258" y="4056010"/>
                </a:lnTo>
                <a:lnTo>
                  <a:pt x="88938" y="4095902"/>
                </a:lnTo>
                <a:lnTo>
                  <a:pt x="114534" y="4133793"/>
                </a:lnTo>
                <a:lnTo>
                  <a:pt x="142895" y="4169530"/>
                </a:lnTo>
                <a:lnTo>
                  <a:pt x="173867" y="4202962"/>
                </a:lnTo>
                <a:lnTo>
                  <a:pt x="207299" y="4233934"/>
                </a:lnTo>
                <a:lnTo>
                  <a:pt x="243036" y="4262295"/>
                </a:lnTo>
                <a:lnTo>
                  <a:pt x="280927" y="4287892"/>
                </a:lnTo>
                <a:lnTo>
                  <a:pt x="320819" y="4310571"/>
                </a:lnTo>
                <a:lnTo>
                  <a:pt x="362558" y="4330180"/>
                </a:lnTo>
                <a:lnTo>
                  <a:pt x="405992" y="4346566"/>
                </a:lnTo>
                <a:lnTo>
                  <a:pt x="450969" y="4359577"/>
                </a:lnTo>
                <a:lnTo>
                  <a:pt x="497335" y="4369060"/>
                </a:lnTo>
                <a:lnTo>
                  <a:pt x="544938" y="4374862"/>
                </a:lnTo>
                <a:lnTo>
                  <a:pt x="593625" y="4376830"/>
                </a:lnTo>
                <a:lnTo>
                  <a:pt x="8994490" y="4376830"/>
                </a:lnTo>
                <a:lnTo>
                  <a:pt x="8994490" y="0"/>
                </a:lnTo>
                <a:close/>
              </a:path>
            </a:pathLst>
          </a:custGeom>
          <a:solidFill>
            <a:srgbClr val="1C6481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58591" y="6287766"/>
            <a:ext cx="293370" cy="4366895"/>
          </a:xfrm>
          <a:custGeom>
            <a:avLst/>
            <a:gdLst/>
            <a:ahLst/>
            <a:cxnLst/>
            <a:rect l="l" t="t" r="r" b="b"/>
            <a:pathLst>
              <a:path w="293369" h="4366895">
                <a:moveTo>
                  <a:pt x="0" y="4366359"/>
                </a:moveTo>
                <a:lnTo>
                  <a:pt x="293184" y="4366359"/>
                </a:lnTo>
                <a:lnTo>
                  <a:pt x="293184" y="0"/>
                </a:lnTo>
                <a:lnTo>
                  <a:pt x="0" y="0"/>
                </a:lnTo>
                <a:lnTo>
                  <a:pt x="0" y="4366359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18408" y="6835916"/>
            <a:ext cx="4182745" cy="318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50"/>
              </a:lnSpc>
            </a:pPr>
            <a:r>
              <a:rPr sz="4950" b="1" spc="-235" dirty="0">
                <a:solidFill>
                  <a:srgbClr val="FFFFFF"/>
                </a:solidFill>
                <a:latin typeface="Arial"/>
                <a:cs typeface="Arial"/>
              </a:rPr>
              <a:t>LORE</a:t>
            </a:r>
            <a:r>
              <a:rPr sz="4950" b="1" spc="-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95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50" b="1" spc="-235" dirty="0">
                <a:solidFill>
                  <a:srgbClr val="FFFFFF"/>
                </a:solidFill>
                <a:latin typeface="Arial"/>
                <a:cs typeface="Arial"/>
              </a:rPr>
              <a:t>IPSUM DOLORUM</a:t>
            </a:r>
            <a:endParaRPr sz="4950">
              <a:latin typeface="Arial"/>
              <a:cs typeface="Arial"/>
            </a:endParaRPr>
          </a:p>
          <a:p>
            <a:pPr marL="12700">
              <a:lnSpc>
                <a:spcPts val="15035"/>
              </a:lnSpc>
            </a:pPr>
            <a:r>
              <a:rPr sz="13200" b="1" spc="-595" dirty="0">
                <a:solidFill>
                  <a:srgbClr val="4AB3CD"/>
                </a:solidFill>
                <a:latin typeface="Arial"/>
                <a:cs typeface="Arial"/>
              </a:rPr>
              <a:t>1.0</a:t>
            </a:r>
            <a:endParaRPr sz="1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73912" y="11519544"/>
            <a:ext cx="681528" cy="340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650" y="11236325"/>
            <a:ext cx="13188956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3912" y="11519544"/>
            <a:ext cx="681528" cy="340764"/>
          </a:xfrm>
          <a:prstGeom prst="rect">
            <a:avLst/>
          </a:prstGeom>
          <a:blipFill dpi="0" rotWithShape="1">
            <a:blip r:embed="rId3" cstate="print">
              <a:alphaModFix amt="7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559" y="1047089"/>
            <a:ext cx="17999710" cy="293370"/>
          </a:xfrm>
          <a:custGeom>
            <a:avLst/>
            <a:gdLst/>
            <a:ahLst/>
            <a:cxnLst/>
            <a:rect l="l" t="t" r="r" b="b"/>
            <a:pathLst>
              <a:path w="17999710" h="293369">
                <a:moveTo>
                  <a:pt x="17706267" y="0"/>
                </a:moveTo>
                <a:lnTo>
                  <a:pt x="293184" y="0"/>
                </a:lnTo>
                <a:lnTo>
                  <a:pt x="269139" y="971"/>
                </a:lnTo>
                <a:lnTo>
                  <a:pt x="222728" y="8520"/>
                </a:lnTo>
                <a:lnTo>
                  <a:pt x="179063" y="23039"/>
                </a:lnTo>
                <a:lnTo>
                  <a:pt x="138747" y="43925"/>
                </a:lnTo>
                <a:lnTo>
                  <a:pt x="102383" y="70574"/>
                </a:lnTo>
                <a:lnTo>
                  <a:pt x="70574" y="102383"/>
                </a:lnTo>
                <a:lnTo>
                  <a:pt x="43925" y="138747"/>
                </a:lnTo>
                <a:lnTo>
                  <a:pt x="23039" y="179063"/>
                </a:lnTo>
                <a:lnTo>
                  <a:pt x="8520" y="222728"/>
                </a:lnTo>
                <a:lnTo>
                  <a:pt x="971" y="269139"/>
                </a:lnTo>
                <a:lnTo>
                  <a:pt x="0" y="293184"/>
                </a:lnTo>
                <a:lnTo>
                  <a:pt x="17999451" y="293184"/>
                </a:lnTo>
                <a:lnTo>
                  <a:pt x="17995614" y="245628"/>
                </a:lnTo>
                <a:lnTo>
                  <a:pt x="17984505" y="200515"/>
                </a:lnTo>
                <a:lnTo>
                  <a:pt x="17966727" y="158449"/>
                </a:lnTo>
                <a:lnTo>
                  <a:pt x="17942884" y="120033"/>
                </a:lnTo>
                <a:lnTo>
                  <a:pt x="17913580" y="85871"/>
                </a:lnTo>
                <a:lnTo>
                  <a:pt x="17879418" y="56567"/>
                </a:lnTo>
                <a:lnTo>
                  <a:pt x="17841002" y="32724"/>
                </a:lnTo>
                <a:lnTo>
                  <a:pt x="17798936" y="14946"/>
                </a:lnTo>
                <a:lnTo>
                  <a:pt x="17753823" y="3837"/>
                </a:lnTo>
                <a:lnTo>
                  <a:pt x="17706267" y="0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1677104"/>
            <a:ext cx="3926204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C6481"/>
                </a:solidFill>
                <a:latin typeface="Arial Narrow"/>
                <a:cs typeface="Arial Narrow"/>
              </a:rPr>
              <a:t>1.</a:t>
            </a:r>
            <a:r>
              <a:rPr sz="2450" b="1" dirty="0">
                <a:solidFill>
                  <a:srgbClr val="1C6481"/>
                </a:solidFill>
                <a:latin typeface="Arial Narrow"/>
                <a:cs typeface="Arial Narrow"/>
              </a:rPr>
              <a:t>1 </a:t>
            </a:r>
            <a:r>
              <a:rPr sz="2450" b="1" spc="-200" dirty="0">
                <a:solidFill>
                  <a:srgbClr val="1C6481"/>
                </a:solidFill>
                <a:latin typeface="Arial Narrow"/>
                <a:cs typeface="Arial Narrow"/>
              </a:rPr>
              <a:t> 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LORE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IPSU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M/</a:t>
            </a:r>
            <a:r>
              <a:rPr sz="2450" b="1" spc="-185" dirty="0">
                <a:solidFill>
                  <a:srgbClr val="6D6E71"/>
                </a:solidFill>
                <a:latin typeface="Arial Narrow"/>
                <a:cs typeface="Arial Narrow"/>
              </a:rPr>
              <a:t>Phasellu</a:t>
            </a:r>
            <a:r>
              <a:rPr sz="2450" b="1" spc="185" dirty="0">
                <a:solidFill>
                  <a:srgbClr val="6D6E71"/>
                </a:solidFill>
                <a:latin typeface="Arial Narrow"/>
                <a:cs typeface="Arial Narrow"/>
              </a:rPr>
              <a:t>s</a:t>
            </a:r>
            <a:r>
              <a:rPr sz="2450" b="1" spc="-190" dirty="0">
                <a:solidFill>
                  <a:srgbClr val="6D6E71"/>
                </a:solidFill>
                <a:latin typeface="Arial Narrow"/>
                <a:cs typeface="Arial Narrow"/>
              </a:rPr>
              <a:t>tempor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5630798"/>
            <a:ext cx="9919335" cy="473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buClr>
                <a:srgbClr val="1C6481"/>
              </a:buClr>
              <a:buFont typeface="Arial"/>
              <a:buChar char="-"/>
              <a:tabLst>
                <a:tab pos="332740" algn="l"/>
              </a:tabLst>
            </a:pP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Lore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ipsu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dolo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sit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amet.</a:t>
            </a:r>
            <a:endParaRPr sz="41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3325"/>
              </a:spcBef>
              <a:buClr>
                <a:srgbClr val="1C6481"/>
              </a:buClr>
              <a:buFont typeface="Arial"/>
              <a:buChar char="-"/>
              <a:tabLst>
                <a:tab pos="332740" algn="l"/>
              </a:tabLst>
            </a:pP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Consectetu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4100" spc="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adipiscin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4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elit.</a:t>
            </a:r>
            <a:endParaRPr sz="41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3325"/>
              </a:spcBef>
              <a:buClr>
                <a:srgbClr val="1C6481"/>
              </a:buClr>
              <a:buFont typeface="Arial"/>
              <a:buChar char="-"/>
              <a:tabLst>
                <a:tab pos="332740" algn="l"/>
              </a:tabLst>
            </a:pP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Cra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ultrice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4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urn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consectet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4100" spc="-22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41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3325"/>
              </a:spcBef>
              <a:buClr>
                <a:srgbClr val="1C6481"/>
              </a:buClr>
              <a:buFont typeface="Arial"/>
              <a:buChar char="-"/>
              <a:tabLst>
                <a:tab pos="332740" algn="l"/>
              </a:tabLst>
            </a:pPr>
            <a:r>
              <a:rPr sz="4100" spc="-310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ariu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pellentesque.</a:t>
            </a:r>
            <a:endParaRPr sz="41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3325"/>
              </a:spcBef>
              <a:buClr>
                <a:srgbClr val="1C6481"/>
              </a:buClr>
              <a:buFont typeface="Arial"/>
              <a:buChar char="-"/>
              <a:tabLst>
                <a:tab pos="332740" algn="l"/>
              </a:tabLst>
            </a:pP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Cu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sociis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natoqu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4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penatibu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4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spc="-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4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6D6E71"/>
                </a:solidFill>
                <a:latin typeface="Arial"/>
                <a:cs typeface="Arial"/>
              </a:rPr>
              <a:t>magnis.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4AB3CD"/>
                </a:solidFill>
              </a:rPr>
              <a:t>/</a:t>
            </a:r>
            <a:r>
              <a:rPr spc="5" dirty="0">
                <a:solidFill>
                  <a:srgbClr val="4AB3CD"/>
                </a:solidFill>
              </a:rPr>
              <a:t> </a:t>
            </a:r>
            <a:r>
              <a:rPr dirty="0"/>
              <a:t>LOREM</a:t>
            </a:r>
            <a:r>
              <a:rPr spc="-5" dirty="0"/>
              <a:t> </a:t>
            </a:r>
            <a:r>
              <a:rPr dirty="0"/>
              <a:t>IPSUM</a:t>
            </a:r>
            <a:r>
              <a:rPr spc="-5" dirty="0"/>
              <a:t> DOLORUM</a:t>
            </a:r>
          </a:p>
        </p:txBody>
      </p:sp>
      <p:sp>
        <p:nvSpPr>
          <p:cNvPr id="7" name="object 7"/>
          <p:cNvSpPr/>
          <p:nvPr/>
        </p:nvSpPr>
        <p:spPr>
          <a:xfrm>
            <a:off x="12203815" y="6305947"/>
            <a:ext cx="7900284" cy="3950142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66DE14C-858A-EDE9-F12C-48238C6C5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50" y="11312525"/>
            <a:ext cx="12643448" cy="733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559" y="1047089"/>
            <a:ext cx="17999710" cy="293370"/>
          </a:xfrm>
          <a:custGeom>
            <a:avLst/>
            <a:gdLst/>
            <a:ahLst/>
            <a:cxnLst/>
            <a:rect l="l" t="t" r="r" b="b"/>
            <a:pathLst>
              <a:path w="17999710" h="293369">
                <a:moveTo>
                  <a:pt x="17706267" y="0"/>
                </a:moveTo>
                <a:lnTo>
                  <a:pt x="293184" y="0"/>
                </a:lnTo>
                <a:lnTo>
                  <a:pt x="269139" y="971"/>
                </a:lnTo>
                <a:lnTo>
                  <a:pt x="222728" y="8520"/>
                </a:lnTo>
                <a:lnTo>
                  <a:pt x="179063" y="23039"/>
                </a:lnTo>
                <a:lnTo>
                  <a:pt x="138747" y="43925"/>
                </a:lnTo>
                <a:lnTo>
                  <a:pt x="102383" y="70574"/>
                </a:lnTo>
                <a:lnTo>
                  <a:pt x="70574" y="102383"/>
                </a:lnTo>
                <a:lnTo>
                  <a:pt x="43925" y="138747"/>
                </a:lnTo>
                <a:lnTo>
                  <a:pt x="23039" y="179063"/>
                </a:lnTo>
                <a:lnTo>
                  <a:pt x="8520" y="222728"/>
                </a:lnTo>
                <a:lnTo>
                  <a:pt x="971" y="269139"/>
                </a:lnTo>
                <a:lnTo>
                  <a:pt x="0" y="293184"/>
                </a:lnTo>
                <a:lnTo>
                  <a:pt x="17999451" y="293184"/>
                </a:lnTo>
                <a:lnTo>
                  <a:pt x="17995614" y="245628"/>
                </a:lnTo>
                <a:lnTo>
                  <a:pt x="17984505" y="200515"/>
                </a:lnTo>
                <a:lnTo>
                  <a:pt x="17966727" y="158449"/>
                </a:lnTo>
                <a:lnTo>
                  <a:pt x="17942884" y="120033"/>
                </a:lnTo>
                <a:lnTo>
                  <a:pt x="17913580" y="85871"/>
                </a:lnTo>
                <a:lnTo>
                  <a:pt x="17879418" y="56567"/>
                </a:lnTo>
                <a:lnTo>
                  <a:pt x="17841002" y="32724"/>
                </a:lnTo>
                <a:lnTo>
                  <a:pt x="17798936" y="14946"/>
                </a:lnTo>
                <a:lnTo>
                  <a:pt x="17753823" y="3837"/>
                </a:lnTo>
                <a:lnTo>
                  <a:pt x="17706267" y="0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3926204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C6481"/>
                </a:solidFill>
                <a:latin typeface="Arial Narrow"/>
                <a:cs typeface="Arial Narrow"/>
              </a:rPr>
              <a:t>1.</a:t>
            </a:r>
            <a:r>
              <a:rPr sz="2450" b="1" dirty="0">
                <a:solidFill>
                  <a:srgbClr val="1C6481"/>
                </a:solidFill>
                <a:latin typeface="Arial Narrow"/>
                <a:cs typeface="Arial Narrow"/>
              </a:rPr>
              <a:t>1 </a:t>
            </a:r>
            <a:r>
              <a:rPr sz="2450" b="1" spc="-200" dirty="0">
                <a:solidFill>
                  <a:srgbClr val="1C6481"/>
                </a:solidFill>
                <a:latin typeface="Arial Narrow"/>
                <a:cs typeface="Arial Narrow"/>
              </a:rPr>
              <a:t> 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LORE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IPSU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M/</a:t>
            </a:r>
            <a:r>
              <a:rPr sz="2450" b="1" spc="-185" dirty="0">
                <a:solidFill>
                  <a:srgbClr val="6D6E71"/>
                </a:solidFill>
                <a:latin typeface="Arial Narrow"/>
                <a:cs typeface="Arial Narrow"/>
              </a:rPr>
              <a:t>Phasellu</a:t>
            </a:r>
            <a:r>
              <a:rPr sz="2450" b="1" spc="185" dirty="0">
                <a:solidFill>
                  <a:srgbClr val="6D6E71"/>
                </a:solidFill>
                <a:latin typeface="Arial Narrow"/>
                <a:cs typeface="Arial Narrow"/>
              </a:rPr>
              <a:t>s</a:t>
            </a:r>
            <a:r>
              <a:rPr sz="2450" b="1" spc="-190" dirty="0">
                <a:solidFill>
                  <a:srgbClr val="6D6E71"/>
                </a:solidFill>
                <a:latin typeface="Arial Narrow"/>
                <a:cs typeface="Arial Narrow"/>
              </a:rPr>
              <a:t>tempor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8" y="7265337"/>
            <a:ext cx="8449310" cy="307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PHASELLUS</a:t>
            </a:r>
            <a:r>
              <a:rPr sz="3300" b="1" spc="-5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TEMPOR</a:t>
            </a:r>
            <a:r>
              <a:rPr sz="3300" b="1" spc="-10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ORNARE</a:t>
            </a:r>
            <a:r>
              <a:rPr sz="3300" b="1" spc="-10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NISI</a:t>
            </a:r>
            <a:r>
              <a:rPr sz="3300" b="1" spc="-10" dirty="0">
                <a:solidFill>
                  <a:srgbClr val="4AB3CD"/>
                </a:solidFill>
                <a:latin typeface="Arial"/>
                <a:cs typeface="Arial"/>
              </a:rPr>
              <a:t>,</a:t>
            </a:r>
            <a:r>
              <a:rPr sz="3300" b="1" spc="5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4AB3CD"/>
                </a:solidFill>
                <a:latin typeface="Arial"/>
                <a:cs typeface="Arial"/>
              </a:rPr>
              <a:t>NEC</a:t>
            </a: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 ALIQUET</a:t>
            </a:r>
            <a:r>
              <a:rPr sz="3300" b="1" spc="5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4AB3CD"/>
                </a:solidFill>
                <a:latin typeface="Arial"/>
                <a:cs typeface="Arial"/>
              </a:rPr>
              <a:t>VELIT</a:t>
            </a:r>
            <a:r>
              <a:rPr sz="3300" b="1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4AB3CD"/>
                </a:solidFill>
                <a:latin typeface="Arial"/>
                <a:cs typeface="Arial"/>
              </a:rPr>
              <a:t>RHONCU</a:t>
            </a:r>
            <a:r>
              <a:rPr sz="3300" b="1" spc="-25" dirty="0">
                <a:solidFill>
                  <a:srgbClr val="4AB3CD"/>
                </a:solidFill>
                <a:latin typeface="Arial"/>
                <a:cs typeface="Arial"/>
              </a:rPr>
              <a:t>S</a:t>
            </a:r>
            <a:r>
              <a:rPr sz="3300" b="1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3300" b="1" spc="-15" dirty="0">
                <a:solidFill>
                  <a:srgbClr val="4AB3CD"/>
                </a:solidFill>
                <a:latin typeface="Arial"/>
                <a:cs typeface="Arial"/>
              </a:rPr>
              <a:t>IN:</a:t>
            </a:r>
            <a:endParaRPr sz="33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2920"/>
              </a:spcBef>
              <a:buClr>
                <a:srgbClr val="6D6E71"/>
              </a:buClr>
              <a:buFont typeface="Arial"/>
              <a:buChar char="-"/>
              <a:tabLst>
                <a:tab pos="216535" algn="l"/>
              </a:tabLst>
            </a:pP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Aenean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hendrerit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puru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s no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sagittis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lacinia.</a:t>
            </a:r>
            <a:endParaRPr sz="285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40"/>
              </a:spcBef>
              <a:buClr>
                <a:srgbClr val="6D6E71"/>
              </a:buClr>
              <a:buFont typeface="Arial"/>
              <a:buChar char="-"/>
              <a:tabLst>
                <a:tab pos="236854" algn="l"/>
              </a:tabLst>
            </a:pP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Integer</a:t>
            </a:r>
            <a:r>
              <a:rPr sz="28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vel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lore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neque.</a:t>
            </a:r>
            <a:endParaRPr sz="285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40"/>
              </a:spcBef>
              <a:buClr>
                <a:srgbClr val="6D6E71"/>
              </a:buClr>
              <a:buFont typeface="Arial"/>
              <a:buChar char="-"/>
              <a:tabLst>
                <a:tab pos="236854" algn="l"/>
              </a:tabLst>
            </a:pPr>
            <a:r>
              <a:rPr sz="2850" spc="-40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ivamus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sit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ame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puru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s 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massa.</a:t>
            </a:r>
            <a:endParaRPr sz="285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40"/>
              </a:spcBef>
              <a:buClr>
                <a:srgbClr val="6D6E71"/>
              </a:buClr>
              <a:buFont typeface="Arial"/>
              <a:buChar char="-"/>
              <a:tabLst>
                <a:tab pos="236854" algn="l"/>
              </a:tabLst>
            </a:pP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Na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gravid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massa,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ege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pharetr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leo.</a:t>
            </a:r>
            <a:endParaRPr sz="2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8333" y="2926465"/>
            <a:ext cx="7308677" cy="7329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4388" y="2911188"/>
            <a:ext cx="8212455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sz="5750" b="1" dirty="0">
                <a:solidFill>
                  <a:srgbClr val="4AB3CD"/>
                </a:solidFill>
                <a:latin typeface="Arial"/>
                <a:cs typeface="Arial"/>
              </a:rPr>
              <a:t>/</a:t>
            </a:r>
            <a:r>
              <a:rPr sz="5750" b="1" spc="5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5750" b="1" dirty="0">
                <a:solidFill>
                  <a:srgbClr val="6D6E71"/>
                </a:solidFill>
                <a:latin typeface="Arial"/>
                <a:cs typeface="Arial"/>
              </a:rPr>
              <a:t>PHASELLUS TEMPOR ORNARE</a:t>
            </a:r>
            <a:r>
              <a:rPr sz="5750" b="1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5750" b="1" spc="-5" dirty="0">
                <a:solidFill>
                  <a:srgbClr val="6D6E71"/>
                </a:solidFill>
                <a:latin typeface="Arial"/>
                <a:cs typeface="Arial"/>
              </a:rPr>
              <a:t>NISI</a:t>
            </a:r>
            <a:endParaRPr sz="575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18373912" y="11519544"/>
            <a:ext cx="681528" cy="340764"/>
          </a:xfrm>
          <a:prstGeom prst="rect">
            <a:avLst/>
          </a:prstGeom>
          <a:blipFill dpi="0" rotWithShape="1">
            <a:blip r:embed="rId4" cstate="print">
              <a:alphaModFix amt="7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E481A55-BAEF-144C-CA97-D00EFA4DF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50" y="11312525"/>
            <a:ext cx="12643448" cy="7335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743" y="6952667"/>
            <a:ext cx="1403350" cy="0"/>
          </a:xfrm>
          <a:custGeom>
            <a:avLst/>
            <a:gdLst/>
            <a:ahLst/>
            <a:cxnLst/>
            <a:rect l="l" t="t" r="r" b="b"/>
            <a:pathLst>
              <a:path w="1403350">
                <a:moveTo>
                  <a:pt x="0" y="0"/>
                </a:moveTo>
                <a:lnTo>
                  <a:pt x="1403098" y="0"/>
                </a:lnTo>
              </a:path>
            </a:pathLst>
          </a:custGeom>
          <a:ln w="5935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5103" y="6952667"/>
            <a:ext cx="1675764" cy="0"/>
          </a:xfrm>
          <a:custGeom>
            <a:avLst/>
            <a:gdLst/>
            <a:ahLst/>
            <a:cxnLst/>
            <a:rect l="l" t="t" r="r" b="b"/>
            <a:pathLst>
              <a:path w="1675765">
                <a:moveTo>
                  <a:pt x="0" y="0"/>
                </a:moveTo>
                <a:lnTo>
                  <a:pt x="1675341" y="0"/>
                </a:lnTo>
              </a:path>
            </a:pathLst>
          </a:custGeom>
          <a:ln w="5935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1413" y="5655238"/>
            <a:ext cx="3587115" cy="237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marR="675640" algn="ctr">
              <a:lnSpc>
                <a:spcPct val="101299"/>
              </a:lnSpc>
            </a:pPr>
            <a:r>
              <a:rPr sz="2850" b="1" spc="15" dirty="0">
                <a:solidFill>
                  <a:srgbClr val="4D4D4D"/>
                </a:solidFill>
                <a:latin typeface="Arial"/>
                <a:cs typeface="Arial"/>
              </a:rPr>
              <a:t>PHASELLUS TEMPOR</a:t>
            </a:r>
            <a:endParaRPr sz="285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230"/>
              </a:spcBef>
            </a:pP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Ornare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nisi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ne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alique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velit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rhoncus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Morbi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enim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6D6E71"/>
                </a:solidFill>
                <a:latin typeface="Arial"/>
                <a:cs typeface="Arial"/>
              </a:rPr>
              <a:t>quam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suscipit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vulpu- tate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at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venenatis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qui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nisl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Dui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elei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f-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en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quam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mauris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pellentesque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eu aucto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le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rutrum.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0550" y="6497945"/>
            <a:ext cx="244792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Duis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eleifend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quam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eu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mauris pellentesque,</a:t>
            </a:r>
            <a:r>
              <a:rPr sz="1650" spc="-6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eu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auctor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leo</a:t>
            </a:r>
            <a:r>
              <a:rPr sz="1650" spc="-5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 </a:t>
            </a:r>
            <a:r>
              <a:rPr sz="1650" spc="-10" dirty="0">
                <a:solidFill>
                  <a:srgbClr val="6D6E71"/>
                </a:solidFill>
                <a:latin typeface="HelveticaNeueLT Com 57 Cn"/>
                <a:cs typeface="HelveticaNeueLT Com 57 Cn"/>
              </a:rPr>
              <a:t>rut- rum.</a:t>
            </a:r>
            <a:endParaRPr sz="1650">
              <a:latin typeface="HelveticaNeueLT Com 57 Cn"/>
              <a:cs typeface="HelveticaNeueLT Com 57 C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282" y="5119283"/>
            <a:ext cx="210883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Dui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eleifen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quam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eu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 mauris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pellentesque.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559" y="1047089"/>
            <a:ext cx="17999710" cy="293370"/>
          </a:xfrm>
          <a:custGeom>
            <a:avLst/>
            <a:gdLst/>
            <a:ahLst/>
            <a:cxnLst/>
            <a:rect l="l" t="t" r="r" b="b"/>
            <a:pathLst>
              <a:path w="17999710" h="293369">
                <a:moveTo>
                  <a:pt x="17706267" y="0"/>
                </a:moveTo>
                <a:lnTo>
                  <a:pt x="293184" y="0"/>
                </a:lnTo>
                <a:lnTo>
                  <a:pt x="269139" y="971"/>
                </a:lnTo>
                <a:lnTo>
                  <a:pt x="222728" y="8520"/>
                </a:lnTo>
                <a:lnTo>
                  <a:pt x="179063" y="23039"/>
                </a:lnTo>
                <a:lnTo>
                  <a:pt x="138747" y="43925"/>
                </a:lnTo>
                <a:lnTo>
                  <a:pt x="102383" y="70574"/>
                </a:lnTo>
                <a:lnTo>
                  <a:pt x="70574" y="102383"/>
                </a:lnTo>
                <a:lnTo>
                  <a:pt x="43925" y="138747"/>
                </a:lnTo>
                <a:lnTo>
                  <a:pt x="23039" y="179063"/>
                </a:lnTo>
                <a:lnTo>
                  <a:pt x="8520" y="222728"/>
                </a:lnTo>
                <a:lnTo>
                  <a:pt x="971" y="269139"/>
                </a:lnTo>
                <a:lnTo>
                  <a:pt x="0" y="293184"/>
                </a:lnTo>
                <a:lnTo>
                  <a:pt x="17999451" y="293184"/>
                </a:lnTo>
                <a:lnTo>
                  <a:pt x="17995614" y="245628"/>
                </a:lnTo>
                <a:lnTo>
                  <a:pt x="17984505" y="200515"/>
                </a:lnTo>
                <a:lnTo>
                  <a:pt x="17966727" y="158449"/>
                </a:lnTo>
                <a:lnTo>
                  <a:pt x="17942884" y="120033"/>
                </a:lnTo>
                <a:lnTo>
                  <a:pt x="17913580" y="85871"/>
                </a:lnTo>
                <a:lnTo>
                  <a:pt x="17879418" y="56567"/>
                </a:lnTo>
                <a:lnTo>
                  <a:pt x="17841002" y="32724"/>
                </a:lnTo>
                <a:lnTo>
                  <a:pt x="17798936" y="14946"/>
                </a:lnTo>
                <a:lnTo>
                  <a:pt x="17753823" y="3837"/>
                </a:lnTo>
                <a:lnTo>
                  <a:pt x="17706267" y="0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4388" y="1677104"/>
            <a:ext cx="3926204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C6481"/>
                </a:solidFill>
                <a:latin typeface="Arial Narrow"/>
                <a:cs typeface="Arial Narrow"/>
              </a:rPr>
              <a:t>1.</a:t>
            </a:r>
            <a:r>
              <a:rPr sz="2450" b="1" dirty="0">
                <a:solidFill>
                  <a:srgbClr val="1C6481"/>
                </a:solidFill>
                <a:latin typeface="Arial Narrow"/>
                <a:cs typeface="Arial Narrow"/>
              </a:rPr>
              <a:t>1 </a:t>
            </a:r>
            <a:r>
              <a:rPr sz="2450" b="1" spc="-200" dirty="0">
                <a:solidFill>
                  <a:srgbClr val="1C6481"/>
                </a:solidFill>
                <a:latin typeface="Arial Narrow"/>
                <a:cs typeface="Arial Narrow"/>
              </a:rPr>
              <a:t> 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LORE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IPSU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M/</a:t>
            </a:r>
            <a:r>
              <a:rPr sz="2450" b="1" spc="-185" dirty="0">
                <a:solidFill>
                  <a:srgbClr val="6D6E71"/>
                </a:solidFill>
                <a:latin typeface="Arial Narrow"/>
                <a:cs typeface="Arial Narrow"/>
              </a:rPr>
              <a:t>Phasellu</a:t>
            </a:r>
            <a:r>
              <a:rPr sz="2450" b="1" spc="185" dirty="0">
                <a:solidFill>
                  <a:srgbClr val="6D6E71"/>
                </a:solidFill>
                <a:latin typeface="Arial Narrow"/>
                <a:cs typeface="Arial Narrow"/>
              </a:rPr>
              <a:t>s</a:t>
            </a:r>
            <a:r>
              <a:rPr sz="2450" b="1" spc="-190" dirty="0">
                <a:solidFill>
                  <a:srgbClr val="6D6E71"/>
                </a:solidFill>
                <a:latin typeface="Arial Narrow"/>
                <a:cs typeface="Arial Narrow"/>
              </a:rPr>
              <a:t>tempor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7262" y="4209295"/>
            <a:ext cx="5255260" cy="5255260"/>
          </a:xfrm>
          <a:custGeom>
            <a:avLst/>
            <a:gdLst/>
            <a:ahLst/>
            <a:cxnLst/>
            <a:rect l="l" t="t" r="r" b="b"/>
            <a:pathLst>
              <a:path w="5255259" h="5255259">
                <a:moveTo>
                  <a:pt x="4594090" y="0"/>
                </a:moveTo>
                <a:lnTo>
                  <a:pt x="660723" y="0"/>
                </a:lnTo>
                <a:lnTo>
                  <a:pt x="606533" y="2190"/>
                </a:lnTo>
                <a:lnTo>
                  <a:pt x="553549" y="8647"/>
                </a:lnTo>
                <a:lnTo>
                  <a:pt x="501942" y="19202"/>
                </a:lnTo>
                <a:lnTo>
                  <a:pt x="451882" y="33683"/>
                </a:lnTo>
                <a:lnTo>
                  <a:pt x="403538" y="51922"/>
                </a:lnTo>
                <a:lnTo>
                  <a:pt x="357081" y="73748"/>
                </a:lnTo>
                <a:lnTo>
                  <a:pt x="312681" y="98990"/>
                </a:lnTo>
                <a:lnTo>
                  <a:pt x="270507" y="127480"/>
                </a:lnTo>
                <a:lnTo>
                  <a:pt x="230730" y="159046"/>
                </a:lnTo>
                <a:lnTo>
                  <a:pt x="193520" y="193520"/>
                </a:lnTo>
                <a:lnTo>
                  <a:pt x="159046" y="230730"/>
                </a:lnTo>
                <a:lnTo>
                  <a:pt x="127480" y="270507"/>
                </a:lnTo>
                <a:lnTo>
                  <a:pt x="98990" y="312681"/>
                </a:lnTo>
                <a:lnTo>
                  <a:pt x="73748" y="357081"/>
                </a:lnTo>
                <a:lnTo>
                  <a:pt x="51922" y="403538"/>
                </a:lnTo>
                <a:lnTo>
                  <a:pt x="33683" y="451882"/>
                </a:lnTo>
                <a:lnTo>
                  <a:pt x="19202" y="501942"/>
                </a:lnTo>
                <a:lnTo>
                  <a:pt x="8647" y="553549"/>
                </a:lnTo>
                <a:lnTo>
                  <a:pt x="2190" y="606533"/>
                </a:lnTo>
                <a:lnTo>
                  <a:pt x="0" y="660723"/>
                </a:lnTo>
                <a:lnTo>
                  <a:pt x="0" y="4594100"/>
                </a:lnTo>
                <a:lnTo>
                  <a:pt x="2190" y="4648289"/>
                </a:lnTo>
                <a:lnTo>
                  <a:pt x="8647" y="4701271"/>
                </a:lnTo>
                <a:lnTo>
                  <a:pt x="19202" y="4752877"/>
                </a:lnTo>
                <a:lnTo>
                  <a:pt x="33683" y="4802936"/>
                </a:lnTo>
                <a:lnTo>
                  <a:pt x="51922" y="4851279"/>
                </a:lnTo>
                <a:lnTo>
                  <a:pt x="73748" y="4897735"/>
                </a:lnTo>
                <a:lnTo>
                  <a:pt x="98990" y="4942135"/>
                </a:lnTo>
                <a:lnTo>
                  <a:pt x="127480" y="4984308"/>
                </a:lnTo>
                <a:lnTo>
                  <a:pt x="159046" y="5024085"/>
                </a:lnTo>
                <a:lnTo>
                  <a:pt x="193520" y="5061294"/>
                </a:lnTo>
                <a:lnTo>
                  <a:pt x="230730" y="5095767"/>
                </a:lnTo>
                <a:lnTo>
                  <a:pt x="270507" y="5127334"/>
                </a:lnTo>
                <a:lnTo>
                  <a:pt x="312681" y="5155823"/>
                </a:lnTo>
                <a:lnTo>
                  <a:pt x="357081" y="5181065"/>
                </a:lnTo>
                <a:lnTo>
                  <a:pt x="403538" y="5202891"/>
                </a:lnTo>
                <a:lnTo>
                  <a:pt x="451882" y="5221130"/>
                </a:lnTo>
                <a:lnTo>
                  <a:pt x="501942" y="5235611"/>
                </a:lnTo>
                <a:lnTo>
                  <a:pt x="553549" y="5246166"/>
                </a:lnTo>
                <a:lnTo>
                  <a:pt x="606533" y="5252623"/>
                </a:lnTo>
                <a:lnTo>
                  <a:pt x="660723" y="5254813"/>
                </a:lnTo>
                <a:lnTo>
                  <a:pt x="4594090" y="5254813"/>
                </a:lnTo>
                <a:lnTo>
                  <a:pt x="4648280" y="5252623"/>
                </a:lnTo>
                <a:lnTo>
                  <a:pt x="4701263" y="5246166"/>
                </a:lnTo>
                <a:lnTo>
                  <a:pt x="4752870" y="5235611"/>
                </a:lnTo>
                <a:lnTo>
                  <a:pt x="4802931" y="5221130"/>
                </a:lnTo>
                <a:lnTo>
                  <a:pt x="4851275" y="5202891"/>
                </a:lnTo>
                <a:lnTo>
                  <a:pt x="4897732" y="5181065"/>
                </a:lnTo>
                <a:lnTo>
                  <a:pt x="4942132" y="5155823"/>
                </a:lnTo>
                <a:lnTo>
                  <a:pt x="4984306" y="5127334"/>
                </a:lnTo>
                <a:lnTo>
                  <a:pt x="5024083" y="5095767"/>
                </a:lnTo>
                <a:lnTo>
                  <a:pt x="5061293" y="5061294"/>
                </a:lnTo>
                <a:lnTo>
                  <a:pt x="5073297" y="5048338"/>
                </a:lnTo>
                <a:lnTo>
                  <a:pt x="660723" y="5048338"/>
                </a:lnTo>
                <a:lnTo>
                  <a:pt x="623522" y="5046829"/>
                </a:lnTo>
                <a:lnTo>
                  <a:pt x="551692" y="5035113"/>
                </a:lnTo>
                <a:lnTo>
                  <a:pt x="484078" y="5012585"/>
                </a:lnTo>
                <a:lnTo>
                  <a:pt x="421622" y="4980186"/>
                </a:lnTo>
                <a:lnTo>
                  <a:pt x="365267" y="4938859"/>
                </a:lnTo>
                <a:lnTo>
                  <a:pt x="315954" y="4889546"/>
                </a:lnTo>
                <a:lnTo>
                  <a:pt x="274627" y="4833191"/>
                </a:lnTo>
                <a:lnTo>
                  <a:pt x="242228" y="4770735"/>
                </a:lnTo>
                <a:lnTo>
                  <a:pt x="219700" y="4703121"/>
                </a:lnTo>
                <a:lnTo>
                  <a:pt x="207984" y="4631291"/>
                </a:lnTo>
                <a:lnTo>
                  <a:pt x="206475" y="660723"/>
                </a:lnTo>
                <a:lnTo>
                  <a:pt x="207984" y="623522"/>
                </a:lnTo>
                <a:lnTo>
                  <a:pt x="219700" y="551692"/>
                </a:lnTo>
                <a:lnTo>
                  <a:pt x="242228" y="484078"/>
                </a:lnTo>
                <a:lnTo>
                  <a:pt x="274627" y="421622"/>
                </a:lnTo>
                <a:lnTo>
                  <a:pt x="315954" y="365267"/>
                </a:lnTo>
                <a:lnTo>
                  <a:pt x="365267" y="315954"/>
                </a:lnTo>
                <a:lnTo>
                  <a:pt x="421622" y="274627"/>
                </a:lnTo>
                <a:lnTo>
                  <a:pt x="484078" y="242228"/>
                </a:lnTo>
                <a:lnTo>
                  <a:pt x="551692" y="219700"/>
                </a:lnTo>
                <a:lnTo>
                  <a:pt x="623522" y="207984"/>
                </a:lnTo>
                <a:lnTo>
                  <a:pt x="660723" y="206475"/>
                </a:lnTo>
                <a:lnTo>
                  <a:pt x="5073295" y="206475"/>
                </a:lnTo>
                <a:lnTo>
                  <a:pt x="5061293" y="193520"/>
                </a:lnTo>
                <a:lnTo>
                  <a:pt x="5024083" y="159046"/>
                </a:lnTo>
                <a:lnTo>
                  <a:pt x="4984306" y="127480"/>
                </a:lnTo>
                <a:lnTo>
                  <a:pt x="4942132" y="98990"/>
                </a:lnTo>
                <a:lnTo>
                  <a:pt x="4897732" y="73748"/>
                </a:lnTo>
                <a:lnTo>
                  <a:pt x="4851275" y="51922"/>
                </a:lnTo>
                <a:lnTo>
                  <a:pt x="4802931" y="33683"/>
                </a:lnTo>
                <a:lnTo>
                  <a:pt x="4752870" y="19202"/>
                </a:lnTo>
                <a:lnTo>
                  <a:pt x="4701263" y="8647"/>
                </a:lnTo>
                <a:lnTo>
                  <a:pt x="4648280" y="2190"/>
                </a:lnTo>
                <a:lnTo>
                  <a:pt x="4594090" y="0"/>
                </a:lnTo>
                <a:close/>
              </a:path>
              <a:path w="5255259" h="5255259">
                <a:moveTo>
                  <a:pt x="5073295" y="206475"/>
                </a:moveTo>
                <a:lnTo>
                  <a:pt x="4594090" y="206475"/>
                </a:lnTo>
                <a:lnTo>
                  <a:pt x="4631291" y="207984"/>
                </a:lnTo>
                <a:lnTo>
                  <a:pt x="4667674" y="212431"/>
                </a:lnTo>
                <a:lnTo>
                  <a:pt x="4737514" y="229671"/>
                </a:lnTo>
                <a:lnTo>
                  <a:pt x="4802667" y="257253"/>
                </a:lnTo>
                <a:lnTo>
                  <a:pt x="4862190" y="294234"/>
                </a:lnTo>
                <a:lnTo>
                  <a:pt x="4915142" y="339671"/>
                </a:lnTo>
                <a:lnTo>
                  <a:pt x="4960579" y="392623"/>
                </a:lnTo>
                <a:lnTo>
                  <a:pt x="4997560" y="452146"/>
                </a:lnTo>
                <a:lnTo>
                  <a:pt x="5025142" y="517299"/>
                </a:lnTo>
                <a:lnTo>
                  <a:pt x="5042382" y="587139"/>
                </a:lnTo>
                <a:lnTo>
                  <a:pt x="5048338" y="660723"/>
                </a:lnTo>
                <a:lnTo>
                  <a:pt x="5048338" y="4594100"/>
                </a:lnTo>
                <a:lnTo>
                  <a:pt x="5042382" y="4667674"/>
                </a:lnTo>
                <a:lnTo>
                  <a:pt x="5025142" y="4737514"/>
                </a:lnTo>
                <a:lnTo>
                  <a:pt x="4997560" y="4802667"/>
                </a:lnTo>
                <a:lnTo>
                  <a:pt x="4960579" y="4862190"/>
                </a:lnTo>
                <a:lnTo>
                  <a:pt x="4915142" y="4915142"/>
                </a:lnTo>
                <a:lnTo>
                  <a:pt x="4862190" y="4960579"/>
                </a:lnTo>
                <a:lnTo>
                  <a:pt x="4802667" y="4997560"/>
                </a:lnTo>
                <a:lnTo>
                  <a:pt x="4737514" y="5025142"/>
                </a:lnTo>
                <a:lnTo>
                  <a:pt x="4667674" y="5042382"/>
                </a:lnTo>
                <a:lnTo>
                  <a:pt x="4594090" y="5048338"/>
                </a:lnTo>
                <a:lnTo>
                  <a:pt x="5073297" y="5048338"/>
                </a:lnTo>
                <a:lnTo>
                  <a:pt x="5127333" y="4984308"/>
                </a:lnTo>
                <a:lnTo>
                  <a:pt x="5155822" y="4942135"/>
                </a:lnTo>
                <a:lnTo>
                  <a:pt x="5181065" y="4897735"/>
                </a:lnTo>
                <a:lnTo>
                  <a:pt x="5202891" y="4851279"/>
                </a:lnTo>
                <a:lnTo>
                  <a:pt x="5221129" y="4802936"/>
                </a:lnTo>
                <a:lnTo>
                  <a:pt x="5235611" y="4752877"/>
                </a:lnTo>
                <a:lnTo>
                  <a:pt x="5246166" y="4701271"/>
                </a:lnTo>
                <a:lnTo>
                  <a:pt x="5252623" y="4648289"/>
                </a:lnTo>
                <a:lnTo>
                  <a:pt x="5254813" y="4594100"/>
                </a:lnTo>
                <a:lnTo>
                  <a:pt x="5254813" y="660723"/>
                </a:lnTo>
                <a:lnTo>
                  <a:pt x="5252623" y="606533"/>
                </a:lnTo>
                <a:lnTo>
                  <a:pt x="5246166" y="553549"/>
                </a:lnTo>
                <a:lnTo>
                  <a:pt x="5235611" y="501942"/>
                </a:lnTo>
                <a:lnTo>
                  <a:pt x="5221129" y="451882"/>
                </a:lnTo>
                <a:lnTo>
                  <a:pt x="5202891" y="403538"/>
                </a:lnTo>
                <a:lnTo>
                  <a:pt x="5181065" y="357081"/>
                </a:lnTo>
                <a:lnTo>
                  <a:pt x="5155822" y="312681"/>
                </a:lnTo>
                <a:lnTo>
                  <a:pt x="5127333" y="270507"/>
                </a:lnTo>
                <a:lnTo>
                  <a:pt x="5095766" y="230730"/>
                </a:lnTo>
                <a:lnTo>
                  <a:pt x="5073295" y="206475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7262" y="4209295"/>
            <a:ext cx="5255260" cy="5255260"/>
          </a:xfrm>
          <a:custGeom>
            <a:avLst/>
            <a:gdLst/>
            <a:ahLst/>
            <a:cxnLst/>
            <a:rect l="l" t="t" r="r" b="b"/>
            <a:pathLst>
              <a:path w="5255259" h="5255259">
                <a:moveTo>
                  <a:pt x="4594090" y="0"/>
                </a:moveTo>
                <a:lnTo>
                  <a:pt x="660723" y="0"/>
                </a:lnTo>
                <a:lnTo>
                  <a:pt x="606533" y="2190"/>
                </a:lnTo>
                <a:lnTo>
                  <a:pt x="553549" y="8647"/>
                </a:lnTo>
                <a:lnTo>
                  <a:pt x="501942" y="19202"/>
                </a:lnTo>
                <a:lnTo>
                  <a:pt x="451882" y="33683"/>
                </a:lnTo>
                <a:lnTo>
                  <a:pt x="403538" y="51922"/>
                </a:lnTo>
                <a:lnTo>
                  <a:pt x="357081" y="73748"/>
                </a:lnTo>
                <a:lnTo>
                  <a:pt x="312681" y="98990"/>
                </a:lnTo>
                <a:lnTo>
                  <a:pt x="270507" y="127480"/>
                </a:lnTo>
                <a:lnTo>
                  <a:pt x="230730" y="159046"/>
                </a:lnTo>
                <a:lnTo>
                  <a:pt x="193520" y="193520"/>
                </a:lnTo>
                <a:lnTo>
                  <a:pt x="159046" y="230730"/>
                </a:lnTo>
                <a:lnTo>
                  <a:pt x="127480" y="270507"/>
                </a:lnTo>
                <a:lnTo>
                  <a:pt x="98990" y="312681"/>
                </a:lnTo>
                <a:lnTo>
                  <a:pt x="73748" y="357081"/>
                </a:lnTo>
                <a:lnTo>
                  <a:pt x="51922" y="403538"/>
                </a:lnTo>
                <a:lnTo>
                  <a:pt x="33683" y="451882"/>
                </a:lnTo>
                <a:lnTo>
                  <a:pt x="19202" y="501942"/>
                </a:lnTo>
                <a:lnTo>
                  <a:pt x="8647" y="553549"/>
                </a:lnTo>
                <a:lnTo>
                  <a:pt x="2190" y="606533"/>
                </a:lnTo>
                <a:lnTo>
                  <a:pt x="0" y="660723"/>
                </a:lnTo>
                <a:lnTo>
                  <a:pt x="0" y="4594100"/>
                </a:lnTo>
                <a:lnTo>
                  <a:pt x="2190" y="4648289"/>
                </a:lnTo>
                <a:lnTo>
                  <a:pt x="8647" y="4701271"/>
                </a:lnTo>
                <a:lnTo>
                  <a:pt x="19202" y="4752877"/>
                </a:lnTo>
                <a:lnTo>
                  <a:pt x="33683" y="4802936"/>
                </a:lnTo>
                <a:lnTo>
                  <a:pt x="51922" y="4851279"/>
                </a:lnTo>
                <a:lnTo>
                  <a:pt x="73748" y="4897735"/>
                </a:lnTo>
                <a:lnTo>
                  <a:pt x="98990" y="4942135"/>
                </a:lnTo>
                <a:lnTo>
                  <a:pt x="127480" y="4984308"/>
                </a:lnTo>
                <a:lnTo>
                  <a:pt x="159046" y="5024085"/>
                </a:lnTo>
                <a:lnTo>
                  <a:pt x="193520" y="5061294"/>
                </a:lnTo>
                <a:lnTo>
                  <a:pt x="230730" y="5095767"/>
                </a:lnTo>
                <a:lnTo>
                  <a:pt x="270507" y="5127334"/>
                </a:lnTo>
                <a:lnTo>
                  <a:pt x="312681" y="5155823"/>
                </a:lnTo>
                <a:lnTo>
                  <a:pt x="357081" y="5181065"/>
                </a:lnTo>
                <a:lnTo>
                  <a:pt x="403538" y="5202891"/>
                </a:lnTo>
                <a:lnTo>
                  <a:pt x="451882" y="5221130"/>
                </a:lnTo>
                <a:lnTo>
                  <a:pt x="501942" y="5235611"/>
                </a:lnTo>
                <a:lnTo>
                  <a:pt x="553549" y="5246166"/>
                </a:lnTo>
                <a:lnTo>
                  <a:pt x="606533" y="5252623"/>
                </a:lnTo>
                <a:lnTo>
                  <a:pt x="660723" y="5254813"/>
                </a:lnTo>
                <a:lnTo>
                  <a:pt x="4594090" y="5254813"/>
                </a:lnTo>
                <a:lnTo>
                  <a:pt x="4648280" y="5252623"/>
                </a:lnTo>
                <a:lnTo>
                  <a:pt x="4701263" y="5246166"/>
                </a:lnTo>
                <a:lnTo>
                  <a:pt x="4752870" y="5235611"/>
                </a:lnTo>
                <a:lnTo>
                  <a:pt x="4802931" y="5221130"/>
                </a:lnTo>
                <a:lnTo>
                  <a:pt x="4851275" y="5202891"/>
                </a:lnTo>
                <a:lnTo>
                  <a:pt x="4897732" y="5181065"/>
                </a:lnTo>
                <a:lnTo>
                  <a:pt x="4942132" y="5155823"/>
                </a:lnTo>
                <a:lnTo>
                  <a:pt x="4984306" y="5127334"/>
                </a:lnTo>
                <a:lnTo>
                  <a:pt x="5024083" y="5095767"/>
                </a:lnTo>
                <a:lnTo>
                  <a:pt x="5061293" y="5061294"/>
                </a:lnTo>
                <a:lnTo>
                  <a:pt x="5095766" y="5024085"/>
                </a:lnTo>
                <a:lnTo>
                  <a:pt x="5127333" y="4984308"/>
                </a:lnTo>
                <a:lnTo>
                  <a:pt x="5155822" y="4942135"/>
                </a:lnTo>
                <a:lnTo>
                  <a:pt x="5181065" y="4897735"/>
                </a:lnTo>
                <a:lnTo>
                  <a:pt x="5202891" y="4851279"/>
                </a:lnTo>
                <a:lnTo>
                  <a:pt x="5221129" y="4802936"/>
                </a:lnTo>
                <a:lnTo>
                  <a:pt x="5235611" y="4752877"/>
                </a:lnTo>
                <a:lnTo>
                  <a:pt x="5246166" y="4701271"/>
                </a:lnTo>
                <a:lnTo>
                  <a:pt x="5252623" y="4648289"/>
                </a:lnTo>
                <a:lnTo>
                  <a:pt x="5254813" y="4594100"/>
                </a:lnTo>
                <a:lnTo>
                  <a:pt x="5254813" y="660723"/>
                </a:lnTo>
                <a:lnTo>
                  <a:pt x="5252623" y="606533"/>
                </a:lnTo>
                <a:lnTo>
                  <a:pt x="5246166" y="553549"/>
                </a:lnTo>
                <a:lnTo>
                  <a:pt x="5235611" y="501942"/>
                </a:lnTo>
                <a:lnTo>
                  <a:pt x="5221129" y="451882"/>
                </a:lnTo>
                <a:lnTo>
                  <a:pt x="5202891" y="403538"/>
                </a:lnTo>
                <a:lnTo>
                  <a:pt x="5181065" y="357081"/>
                </a:lnTo>
                <a:lnTo>
                  <a:pt x="5155822" y="312681"/>
                </a:lnTo>
                <a:lnTo>
                  <a:pt x="5127333" y="270507"/>
                </a:lnTo>
                <a:lnTo>
                  <a:pt x="5095766" y="230730"/>
                </a:lnTo>
                <a:lnTo>
                  <a:pt x="5061293" y="193520"/>
                </a:lnTo>
                <a:lnTo>
                  <a:pt x="5024083" y="159046"/>
                </a:lnTo>
                <a:lnTo>
                  <a:pt x="4984306" y="127480"/>
                </a:lnTo>
                <a:lnTo>
                  <a:pt x="4942132" y="98990"/>
                </a:lnTo>
                <a:lnTo>
                  <a:pt x="4897732" y="73748"/>
                </a:lnTo>
                <a:lnTo>
                  <a:pt x="4851275" y="51922"/>
                </a:lnTo>
                <a:lnTo>
                  <a:pt x="4802931" y="33683"/>
                </a:lnTo>
                <a:lnTo>
                  <a:pt x="4752870" y="19202"/>
                </a:lnTo>
                <a:lnTo>
                  <a:pt x="4701263" y="8647"/>
                </a:lnTo>
                <a:lnTo>
                  <a:pt x="4648280" y="2190"/>
                </a:lnTo>
                <a:lnTo>
                  <a:pt x="4594090" y="0"/>
                </a:lnTo>
                <a:close/>
              </a:path>
            </a:pathLst>
          </a:custGeom>
          <a:ln w="11872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3737" y="4415771"/>
            <a:ext cx="4841875" cy="4841875"/>
          </a:xfrm>
          <a:custGeom>
            <a:avLst/>
            <a:gdLst/>
            <a:ahLst/>
            <a:cxnLst/>
            <a:rect l="l" t="t" r="r" b="b"/>
            <a:pathLst>
              <a:path w="4841875" h="4841875">
                <a:moveTo>
                  <a:pt x="4841863" y="4387615"/>
                </a:moveTo>
                <a:lnTo>
                  <a:pt x="4835906" y="4461199"/>
                </a:lnTo>
                <a:lnTo>
                  <a:pt x="4818666" y="4531038"/>
                </a:lnTo>
                <a:lnTo>
                  <a:pt x="4791085" y="4596191"/>
                </a:lnTo>
                <a:lnTo>
                  <a:pt x="4754104" y="4655715"/>
                </a:lnTo>
                <a:lnTo>
                  <a:pt x="4708666" y="4708666"/>
                </a:lnTo>
                <a:lnTo>
                  <a:pt x="4655715" y="4754104"/>
                </a:lnTo>
                <a:lnTo>
                  <a:pt x="4596191" y="4791085"/>
                </a:lnTo>
                <a:lnTo>
                  <a:pt x="4531038" y="4818666"/>
                </a:lnTo>
                <a:lnTo>
                  <a:pt x="4461199" y="4835906"/>
                </a:lnTo>
                <a:lnTo>
                  <a:pt x="4387615" y="4841863"/>
                </a:lnTo>
                <a:lnTo>
                  <a:pt x="454247" y="4841863"/>
                </a:lnTo>
                <a:lnTo>
                  <a:pt x="380663" y="4835906"/>
                </a:lnTo>
                <a:lnTo>
                  <a:pt x="310824" y="4818666"/>
                </a:lnTo>
                <a:lnTo>
                  <a:pt x="245671" y="4791085"/>
                </a:lnTo>
                <a:lnTo>
                  <a:pt x="186147" y="4754104"/>
                </a:lnTo>
                <a:lnTo>
                  <a:pt x="133196" y="4708666"/>
                </a:lnTo>
                <a:lnTo>
                  <a:pt x="87758" y="4655715"/>
                </a:lnTo>
                <a:lnTo>
                  <a:pt x="50777" y="4596191"/>
                </a:lnTo>
                <a:lnTo>
                  <a:pt x="23196" y="4531038"/>
                </a:lnTo>
                <a:lnTo>
                  <a:pt x="5956" y="4461199"/>
                </a:lnTo>
                <a:lnTo>
                  <a:pt x="0" y="4387615"/>
                </a:lnTo>
                <a:lnTo>
                  <a:pt x="0" y="454247"/>
                </a:lnTo>
                <a:lnTo>
                  <a:pt x="5956" y="380663"/>
                </a:lnTo>
                <a:lnTo>
                  <a:pt x="23196" y="310824"/>
                </a:lnTo>
                <a:lnTo>
                  <a:pt x="50777" y="245671"/>
                </a:lnTo>
                <a:lnTo>
                  <a:pt x="87758" y="186147"/>
                </a:lnTo>
                <a:lnTo>
                  <a:pt x="133196" y="133196"/>
                </a:lnTo>
                <a:lnTo>
                  <a:pt x="186147" y="87758"/>
                </a:lnTo>
                <a:lnTo>
                  <a:pt x="245671" y="50777"/>
                </a:lnTo>
                <a:lnTo>
                  <a:pt x="310824" y="23196"/>
                </a:lnTo>
                <a:lnTo>
                  <a:pt x="380663" y="5956"/>
                </a:lnTo>
                <a:lnTo>
                  <a:pt x="454247" y="0"/>
                </a:lnTo>
                <a:lnTo>
                  <a:pt x="4387615" y="0"/>
                </a:lnTo>
                <a:lnTo>
                  <a:pt x="4461199" y="5956"/>
                </a:lnTo>
                <a:lnTo>
                  <a:pt x="4531038" y="23196"/>
                </a:lnTo>
                <a:lnTo>
                  <a:pt x="4596191" y="50777"/>
                </a:lnTo>
                <a:lnTo>
                  <a:pt x="4655715" y="87758"/>
                </a:lnTo>
                <a:lnTo>
                  <a:pt x="4708666" y="133196"/>
                </a:lnTo>
                <a:lnTo>
                  <a:pt x="4754104" y="186147"/>
                </a:lnTo>
                <a:lnTo>
                  <a:pt x="4791085" y="245671"/>
                </a:lnTo>
                <a:lnTo>
                  <a:pt x="4818666" y="310824"/>
                </a:lnTo>
                <a:lnTo>
                  <a:pt x="4835906" y="380663"/>
                </a:lnTo>
                <a:lnTo>
                  <a:pt x="4841863" y="454247"/>
                </a:lnTo>
                <a:lnTo>
                  <a:pt x="4841863" y="4387615"/>
                </a:lnTo>
                <a:close/>
              </a:path>
            </a:pathLst>
          </a:custGeom>
          <a:ln w="11872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85454" y="5030606"/>
            <a:ext cx="3612515" cy="3612515"/>
          </a:xfrm>
          <a:custGeom>
            <a:avLst/>
            <a:gdLst/>
            <a:ahLst/>
            <a:cxnLst/>
            <a:rect l="l" t="t" r="r" b="b"/>
            <a:pathLst>
              <a:path w="3612515" h="3612515">
                <a:moveTo>
                  <a:pt x="3158008" y="0"/>
                </a:moveTo>
                <a:lnTo>
                  <a:pt x="454185" y="0"/>
                </a:lnTo>
                <a:lnTo>
                  <a:pt x="416934" y="1505"/>
                </a:lnTo>
                <a:lnTo>
                  <a:pt x="345038" y="13199"/>
                </a:lnTo>
                <a:lnTo>
                  <a:pt x="277395" y="35691"/>
                </a:lnTo>
                <a:lnTo>
                  <a:pt x="214939" y="68047"/>
                </a:lnTo>
                <a:lnTo>
                  <a:pt x="158605" y="109330"/>
                </a:lnTo>
                <a:lnTo>
                  <a:pt x="109330" y="158605"/>
                </a:lnTo>
                <a:lnTo>
                  <a:pt x="68047" y="214939"/>
                </a:lnTo>
                <a:lnTo>
                  <a:pt x="35691" y="277395"/>
                </a:lnTo>
                <a:lnTo>
                  <a:pt x="13199" y="345038"/>
                </a:lnTo>
                <a:lnTo>
                  <a:pt x="1505" y="416934"/>
                </a:lnTo>
                <a:lnTo>
                  <a:pt x="0" y="454185"/>
                </a:lnTo>
                <a:lnTo>
                  <a:pt x="0" y="3158008"/>
                </a:lnTo>
                <a:lnTo>
                  <a:pt x="5944" y="3231679"/>
                </a:lnTo>
                <a:lnTo>
                  <a:pt x="23154" y="3301566"/>
                </a:lnTo>
                <a:lnTo>
                  <a:pt x="50695" y="3366733"/>
                </a:lnTo>
                <a:lnTo>
                  <a:pt x="87631" y="3426244"/>
                </a:lnTo>
                <a:lnTo>
                  <a:pt x="133027" y="3479166"/>
                </a:lnTo>
                <a:lnTo>
                  <a:pt x="185948" y="3524562"/>
                </a:lnTo>
                <a:lnTo>
                  <a:pt x="245460" y="3561498"/>
                </a:lnTo>
                <a:lnTo>
                  <a:pt x="310627" y="3589039"/>
                </a:lnTo>
                <a:lnTo>
                  <a:pt x="380513" y="3606249"/>
                </a:lnTo>
                <a:lnTo>
                  <a:pt x="454185" y="3612193"/>
                </a:lnTo>
                <a:lnTo>
                  <a:pt x="3158008" y="3612193"/>
                </a:lnTo>
                <a:lnTo>
                  <a:pt x="3231679" y="3606249"/>
                </a:lnTo>
                <a:lnTo>
                  <a:pt x="3301566" y="3589039"/>
                </a:lnTo>
                <a:lnTo>
                  <a:pt x="3366733" y="3561498"/>
                </a:lnTo>
                <a:lnTo>
                  <a:pt x="3426244" y="3524562"/>
                </a:lnTo>
                <a:lnTo>
                  <a:pt x="3479166" y="3479166"/>
                </a:lnTo>
                <a:lnTo>
                  <a:pt x="3487416" y="3470260"/>
                </a:lnTo>
                <a:lnTo>
                  <a:pt x="454185" y="3470260"/>
                </a:lnTo>
                <a:lnTo>
                  <a:pt x="428613" y="3469223"/>
                </a:lnTo>
                <a:lnTo>
                  <a:pt x="379238" y="3461169"/>
                </a:lnTo>
                <a:lnTo>
                  <a:pt x="332760" y="3445683"/>
                </a:lnTo>
                <a:lnTo>
                  <a:pt x="289827" y="3423411"/>
                </a:lnTo>
                <a:lnTo>
                  <a:pt x="251088" y="3395002"/>
                </a:lnTo>
                <a:lnTo>
                  <a:pt x="217190" y="3361104"/>
                </a:lnTo>
                <a:lnTo>
                  <a:pt x="188782" y="3322365"/>
                </a:lnTo>
                <a:lnTo>
                  <a:pt x="166510" y="3279433"/>
                </a:lnTo>
                <a:lnTo>
                  <a:pt x="151023" y="3232955"/>
                </a:lnTo>
                <a:lnTo>
                  <a:pt x="142969" y="3183580"/>
                </a:lnTo>
                <a:lnTo>
                  <a:pt x="141932" y="3158008"/>
                </a:lnTo>
                <a:lnTo>
                  <a:pt x="141932" y="454185"/>
                </a:lnTo>
                <a:lnTo>
                  <a:pt x="146027" y="403601"/>
                </a:lnTo>
                <a:lnTo>
                  <a:pt x="157878" y="355592"/>
                </a:lnTo>
                <a:lnTo>
                  <a:pt x="176838" y="310805"/>
                </a:lnTo>
                <a:lnTo>
                  <a:pt x="202259" y="269889"/>
                </a:lnTo>
                <a:lnTo>
                  <a:pt x="233494" y="233490"/>
                </a:lnTo>
                <a:lnTo>
                  <a:pt x="269893" y="202256"/>
                </a:lnTo>
                <a:lnTo>
                  <a:pt x="310810" y="176836"/>
                </a:lnTo>
                <a:lnTo>
                  <a:pt x="355596" y="157877"/>
                </a:lnTo>
                <a:lnTo>
                  <a:pt x="403604" y="146026"/>
                </a:lnTo>
                <a:lnTo>
                  <a:pt x="454185" y="141932"/>
                </a:lnTo>
                <a:lnTo>
                  <a:pt x="3487416" y="141932"/>
                </a:lnTo>
                <a:lnTo>
                  <a:pt x="3479166" y="133027"/>
                </a:lnTo>
                <a:lnTo>
                  <a:pt x="3426244" y="87631"/>
                </a:lnTo>
                <a:lnTo>
                  <a:pt x="3366733" y="50695"/>
                </a:lnTo>
                <a:lnTo>
                  <a:pt x="3301566" y="23154"/>
                </a:lnTo>
                <a:lnTo>
                  <a:pt x="3231679" y="5944"/>
                </a:lnTo>
                <a:lnTo>
                  <a:pt x="3195258" y="1505"/>
                </a:lnTo>
                <a:lnTo>
                  <a:pt x="3158008" y="0"/>
                </a:lnTo>
                <a:close/>
              </a:path>
              <a:path w="3612515" h="3612515">
                <a:moveTo>
                  <a:pt x="3487416" y="141932"/>
                </a:moveTo>
                <a:lnTo>
                  <a:pt x="3158008" y="141932"/>
                </a:lnTo>
                <a:lnTo>
                  <a:pt x="3183581" y="142969"/>
                </a:lnTo>
                <a:lnTo>
                  <a:pt x="3208592" y="146026"/>
                </a:lnTo>
                <a:lnTo>
                  <a:pt x="3256601" y="157877"/>
                </a:lnTo>
                <a:lnTo>
                  <a:pt x="3301387" y="176836"/>
                </a:lnTo>
                <a:lnTo>
                  <a:pt x="3342304" y="202256"/>
                </a:lnTo>
                <a:lnTo>
                  <a:pt x="3378703" y="233490"/>
                </a:lnTo>
                <a:lnTo>
                  <a:pt x="3409936" y="269889"/>
                </a:lnTo>
                <a:lnTo>
                  <a:pt x="3435356" y="310805"/>
                </a:lnTo>
                <a:lnTo>
                  <a:pt x="3454316" y="355592"/>
                </a:lnTo>
                <a:lnTo>
                  <a:pt x="3466166" y="403601"/>
                </a:lnTo>
                <a:lnTo>
                  <a:pt x="3470260" y="454185"/>
                </a:lnTo>
                <a:lnTo>
                  <a:pt x="3470260" y="3158008"/>
                </a:lnTo>
                <a:lnTo>
                  <a:pt x="3466166" y="3208589"/>
                </a:lnTo>
                <a:lnTo>
                  <a:pt x="3454316" y="3256597"/>
                </a:lnTo>
                <a:lnTo>
                  <a:pt x="3435356" y="3301383"/>
                </a:lnTo>
                <a:lnTo>
                  <a:pt x="3409936" y="3342299"/>
                </a:lnTo>
                <a:lnTo>
                  <a:pt x="3378703" y="3378699"/>
                </a:lnTo>
                <a:lnTo>
                  <a:pt x="3342304" y="3409933"/>
                </a:lnTo>
                <a:lnTo>
                  <a:pt x="3301387" y="3435354"/>
                </a:lnTo>
                <a:lnTo>
                  <a:pt x="3256601" y="3454315"/>
                </a:lnTo>
                <a:lnTo>
                  <a:pt x="3208592" y="3466166"/>
                </a:lnTo>
                <a:lnTo>
                  <a:pt x="3158008" y="3470260"/>
                </a:lnTo>
                <a:lnTo>
                  <a:pt x="3487416" y="3470260"/>
                </a:lnTo>
                <a:lnTo>
                  <a:pt x="3524562" y="3426244"/>
                </a:lnTo>
                <a:lnTo>
                  <a:pt x="3561498" y="3366733"/>
                </a:lnTo>
                <a:lnTo>
                  <a:pt x="3589039" y="3301566"/>
                </a:lnTo>
                <a:lnTo>
                  <a:pt x="3606249" y="3231679"/>
                </a:lnTo>
                <a:lnTo>
                  <a:pt x="3612193" y="3158008"/>
                </a:lnTo>
                <a:lnTo>
                  <a:pt x="3612193" y="454185"/>
                </a:lnTo>
                <a:lnTo>
                  <a:pt x="3606249" y="380513"/>
                </a:lnTo>
                <a:lnTo>
                  <a:pt x="3589039" y="310627"/>
                </a:lnTo>
                <a:lnTo>
                  <a:pt x="3561498" y="245460"/>
                </a:lnTo>
                <a:lnTo>
                  <a:pt x="3524562" y="185948"/>
                </a:lnTo>
                <a:lnTo>
                  <a:pt x="3502863" y="158605"/>
                </a:lnTo>
                <a:lnTo>
                  <a:pt x="3487416" y="141932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85454" y="5030606"/>
            <a:ext cx="3612515" cy="3612515"/>
          </a:xfrm>
          <a:custGeom>
            <a:avLst/>
            <a:gdLst/>
            <a:ahLst/>
            <a:cxnLst/>
            <a:rect l="l" t="t" r="r" b="b"/>
            <a:pathLst>
              <a:path w="3612515" h="3612515">
                <a:moveTo>
                  <a:pt x="3158008" y="0"/>
                </a:moveTo>
                <a:lnTo>
                  <a:pt x="454185" y="0"/>
                </a:lnTo>
                <a:lnTo>
                  <a:pt x="416934" y="1505"/>
                </a:lnTo>
                <a:lnTo>
                  <a:pt x="345038" y="13199"/>
                </a:lnTo>
                <a:lnTo>
                  <a:pt x="277395" y="35691"/>
                </a:lnTo>
                <a:lnTo>
                  <a:pt x="214939" y="68047"/>
                </a:lnTo>
                <a:lnTo>
                  <a:pt x="158605" y="109330"/>
                </a:lnTo>
                <a:lnTo>
                  <a:pt x="109330" y="158605"/>
                </a:lnTo>
                <a:lnTo>
                  <a:pt x="68047" y="214939"/>
                </a:lnTo>
                <a:lnTo>
                  <a:pt x="35691" y="277395"/>
                </a:lnTo>
                <a:lnTo>
                  <a:pt x="13199" y="345038"/>
                </a:lnTo>
                <a:lnTo>
                  <a:pt x="1505" y="416934"/>
                </a:lnTo>
                <a:lnTo>
                  <a:pt x="0" y="454185"/>
                </a:lnTo>
                <a:lnTo>
                  <a:pt x="0" y="3158008"/>
                </a:lnTo>
                <a:lnTo>
                  <a:pt x="5944" y="3231679"/>
                </a:lnTo>
                <a:lnTo>
                  <a:pt x="23154" y="3301566"/>
                </a:lnTo>
                <a:lnTo>
                  <a:pt x="50695" y="3366733"/>
                </a:lnTo>
                <a:lnTo>
                  <a:pt x="87631" y="3426244"/>
                </a:lnTo>
                <a:lnTo>
                  <a:pt x="133027" y="3479166"/>
                </a:lnTo>
                <a:lnTo>
                  <a:pt x="185948" y="3524562"/>
                </a:lnTo>
                <a:lnTo>
                  <a:pt x="245460" y="3561498"/>
                </a:lnTo>
                <a:lnTo>
                  <a:pt x="310627" y="3589039"/>
                </a:lnTo>
                <a:lnTo>
                  <a:pt x="380513" y="3606249"/>
                </a:lnTo>
                <a:lnTo>
                  <a:pt x="454185" y="3612193"/>
                </a:lnTo>
                <a:lnTo>
                  <a:pt x="3158008" y="3612193"/>
                </a:lnTo>
                <a:lnTo>
                  <a:pt x="3231679" y="3606249"/>
                </a:lnTo>
                <a:lnTo>
                  <a:pt x="3301566" y="3589039"/>
                </a:lnTo>
                <a:lnTo>
                  <a:pt x="3366733" y="3561498"/>
                </a:lnTo>
                <a:lnTo>
                  <a:pt x="3426244" y="3524562"/>
                </a:lnTo>
                <a:lnTo>
                  <a:pt x="3479166" y="3479166"/>
                </a:lnTo>
                <a:lnTo>
                  <a:pt x="3524562" y="3426244"/>
                </a:lnTo>
                <a:lnTo>
                  <a:pt x="3561498" y="3366733"/>
                </a:lnTo>
                <a:lnTo>
                  <a:pt x="3589039" y="3301566"/>
                </a:lnTo>
                <a:lnTo>
                  <a:pt x="3606249" y="3231679"/>
                </a:lnTo>
                <a:lnTo>
                  <a:pt x="3612193" y="3158008"/>
                </a:lnTo>
                <a:lnTo>
                  <a:pt x="3612193" y="454185"/>
                </a:lnTo>
                <a:lnTo>
                  <a:pt x="3606249" y="380513"/>
                </a:lnTo>
                <a:lnTo>
                  <a:pt x="3589039" y="310627"/>
                </a:lnTo>
                <a:lnTo>
                  <a:pt x="3561498" y="245460"/>
                </a:lnTo>
                <a:lnTo>
                  <a:pt x="3524562" y="185948"/>
                </a:lnTo>
                <a:lnTo>
                  <a:pt x="3479166" y="133027"/>
                </a:lnTo>
                <a:lnTo>
                  <a:pt x="3426244" y="87631"/>
                </a:lnTo>
                <a:lnTo>
                  <a:pt x="3366733" y="50695"/>
                </a:lnTo>
                <a:lnTo>
                  <a:pt x="3301566" y="23154"/>
                </a:lnTo>
                <a:lnTo>
                  <a:pt x="3231679" y="5944"/>
                </a:lnTo>
                <a:lnTo>
                  <a:pt x="3158008" y="0"/>
                </a:lnTo>
                <a:close/>
              </a:path>
            </a:pathLst>
          </a:custGeom>
          <a:ln w="11872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27387" y="5172540"/>
            <a:ext cx="3328670" cy="3328670"/>
          </a:xfrm>
          <a:custGeom>
            <a:avLst/>
            <a:gdLst/>
            <a:ahLst/>
            <a:cxnLst/>
            <a:rect l="l" t="t" r="r" b="b"/>
            <a:pathLst>
              <a:path w="3328669" h="3328670">
                <a:moveTo>
                  <a:pt x="3328327" y="3016075"/>
                </a:moveTo>
                <a:lnTo>
                  <a:pt x="3324233" y="3066656"/>
                </a:lnTo>
                <a:lnTo>
                  <a:pt x="3312383" y="3114664"/>
                </a:lnTo>
                <a:lnTo>
                  <a:pt x="3293424" y="3159450"/>
                </a:lnTo>
                <a:lnTo>
                  <a:pt x="3268003" y="3200367"/>
                </a:lnTo>
                <a:lnTo>
                  <a:pt x="3236770" y="3236766"/>
                </a:lnTo>
                <a:lnTo>
                  <a:pt x="3200371" y="3268000"/>
                </a:lnTo>
                <a:lnTo>
                  <a:pt x="3159455" y="3293422"/>
                </a:lnTo>
                <a:lnTo>
                  <a:pt x="3114668" y="3312382"/>
                </a:lnTo>
                <a:lnTo>
                  <a:pt x="3066659" y="3324233"/>
                </a:lnTo>
                <a:lnTo>
                  <a:pt x="3016075" y="3328327"/>
                </a:lnTo>
                <a:lnTo>
                  <a:pt x="312252" y="3328327"/>
                </a:lnTo>
                <a:lnTo>
                  <a:pt x="261671" y="3324233"/>
                </a:lnTo>
                <a:lnTo>
                  <a:pt x="213663" y="3312382"/>
                </a:lnTo>
                <a:lnTo>
                  <a:pt x="168877" y="3293422"/>
                </a:lnTo>
                <a:lnTo>
                  <a:pt x="127960" y="3268000"/>
                </a:lnTo>
                <a:lnTo>
                  <a:pt x="91561" y="3236766"/>
                </a:lnTo>
                <a:lnTo>
                  <a:pt x="60327" y="3200367"/>
                </a:lnTo>
                <a:lnTo>
                  <a:pt x="34905" y="3159450"/>
                </a:lnTo>
                <a:lnTo>
                  <a:pt x="15945" y="3114664"/>
                </a:lnTo>
                <a:lnTo>
                  <a:pt x="4094" y="3066656"/>
                </a:lnTo>
                <a:lnTo>
                  <a:pt x="0" y="3016075"/>
                </a:lnTo>
                <a:lnTo>
                  <a:pt x="0" y="312252"/>
                </a:lnTo>
                <a:lnTo>
                  <a:pt x="4094" y="261668"/>
                </a:lnTo>
                <a:lnTo>
                  <a:pt x="15945" y="213659"/>
                </a:lnTo>
                <a:lnTo>
                  <a:pt x="34905" y="168872"/>
                </a:lnTo>
                <a:lnTo>
                  <a:pt x="60327" y="127956"/>
                </a:lnTo>
                <a:lnTo>
                  <a:pt x="91561" y="91557"/>
                </a:lnTo>
                <a:lnTo>
                  <a:pt x="127960" y="60324"/>
                </a:lnTo>
                <a:lnTo>
                  <a:pt x="168877" y="34903"/>
                </a:lnTo>
                <a:lnTo>
                  <a:pt x="213663" y="15944"/>
                </a:lnTo>
                <a:lnTo>
                  <a:pt x="261671" y="4094"/>
                </a:lnTo>
                <a:lnTo>
                  <a:pt x="312252" y="0"/>
                </a:lnTo>
                <a:lnTo>
                  <a:pt x="3016075" y="0"/>
                </a:lnTo>
                <a:lnTo>
                  <a:pt x="3066659" y="4094"/>
                </a:lnTo>
                <a:lnTo>
                  <a:pt x="3114668" y="15944"/>
                </a:lnTo>
                <a:lnTo>
                  <a:pt x="3159455" y="34903"/>
                </a:lnTo>
                <a:lnTo>
                  <a:pt x="3200371" y="60324"/>
                </a:lnTo>
                <a:lnTo>
                  <a:pt x="3236770" y="91557"/>
                </a:lnTo>
                <a:lnTo>
                  <a:pt x="3268003" y="127956"/>
                </a:lnTo>
                <a:lnTo>
                  <a:pt x="3293424" y="168872"/>
                </a:lnTo>
                <a:lnTo>
                  <a:pt x="3312383" y="213659"/>
                </a:lnTo>
                <a:lnTo>
                  <a:pt x="3324233" y="261668"/>
                </a:lnTo>
                <a:lnTo>
                  <a:pt x="3328327" y="312252"/>
                </a:lnTo>
                <a:lnTo>
                  <a:pt x="3328327" y="3016075"/>
                </a:lnTo>
                <a:close/>
              </a:path>
            </a:pathLst>
          </a:custGeom>
          <a:ln w="11872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614" y="3996049"/>
            <a:ext cx="2709545" cy="2709545"/>
          </a:xfrm>
          <a:custGeom>
            <a:avLst/>
            <a:gdLst/>
            <a:ahLst/>
            <a:cxnLst/>
            <a:rect l="l" t="t" r="r" b="b"/>
            <a:pathLst>
              <a:path w="2709545" h="2709545">
                <a:moveTo>
                  <a:pt x="2368503" y="0"/>
                </a:moveTo>
                <a:lnTo>
                  <a:pt x="340638" y="0"/>
                </a:lnTo>
                <a:lnTo>
                  <a:pt x="312701" y="1129"/>
                </a:lnTo>
                <a:lnTo>
                  <a:pt x="258779" y="9899"/>
                </a:lnTo>
                <a:lnTo>
                  <a:pt x="208046" y="26768"/>
                </a:lnTo>
                <a:lnTo>
                  <a:pt x="161204" y="51035"/>
                </a:lnTo>
                <a:lnTo>
                  <a:pt x="118954" y="81997"/>
                </a:lnTo>
                <a:lnTo>
                  <a:pt x="81997" y="118954"/>
                </a:lnTo>
                <a:lnTo>
                  <a:pt x="51035" y="161204"/>
                </a:lnTo>
                <a:lnTo>
                  <a:pt x="26768" y="208046"/>
                </a:lnTo>
                <a:lnTo>
                  <a:pt x="9899" y="258779"/>
                </a:lnTo>
                <a:lnTo>
                  <a:pt x="1129" y="312701"/>
                </a:lnTo>
                <a:lnTo>
                  <a:pt x="0" y="340638"/>
                </a:lnTo>
                <a:lnTo>
                  <a:pt x="0" y="2368503"/>
                </a:lnTo>
                <a:lnTo>
                  <a:pt x="4458" y="2423757"/>
                </a:lnTo>
                <a:lnTo>
                  <a:pt x="17365" y="2476172"/>
                </a:lnTo>
                <a:lnTo>
                  <a:pt x="38021" y="2525047"/>
                </a:lnTo>
                <a:lnTo>
                  <a:pt x="65723" y="2569681"/>
                </a:lnTo>
                <a:lnTo>
                  <a:pt x="99770" y="2609372"/>
                </a:lnTo>
                <a:lnTo>
                  <a:pt x="139461" y="2643419"/>
                </a:lnTo>
                <a:lnTo>
                  <a:pt x="184095" y="2671121"/>
                </a:lnTo>
                <a:lnTo>
                  <a:pt x="232970" y="2691776"/>
                </a:lnTo>
                <a:lnTo>
                  <a:pt x="285385" y="2704684"/>
                </a:lnTo>
                <a:lnTo>
                  <a:pt x="340638" y="2709142"/>
                </a:lnTo>
                <a:lnTo>
                  <a:pt x="2368503" y="2709142"/>
                </a:lnTo>
                <a:lnTo>
                  <a:pt x="2423757" y="2704684"/>
                </a:lnTo>
                <a:lnTo>
                  <a:pt x="2476172" y="2691776"/>
                </a:lnTo>
                <a:lnTo>
                  <a:pt x="2525047" y="2671121"/>
                </a:lnTo>
                <a:lnTo>
                  <a:pt x="2569681" y="2643419"/>
                </a:lnTo>
                <a:lnTo>
                  <a:pt x="2609372" y="2609372"/>
                </a:lnTo>
                <a:lnTo>
                  <a:pt x="2615557" y="2602695"/>
                </a:lnTo>
                <a:lnTo>
                  <a:pt x="340638" y="2602695"/>
                </a:lnTo>
                <a:lnTo>
                  <a:pt x="321458" y="2601917"/>
                </a:lnTo>
                <a:lnTo>
                  <a:pt x="266694" y="2590736"/>
                </a:lnTo>
                <a:lnTo>
                  <a:pt x="217366" y="2567559"/>
                </a:lnTo>
                <a:lnTo>
                  <a:pt x="175116" y="2534026"/>
                </a:lnTo>
                <a:lnTo>
                  <a:pt x="141582" y="2491775"/>
                </a:lnTo>
                <a:lnTo>
                  <a:pt x="118405" y="2442448"/>
                </a:lnTo>
                <a:lnTo>
                  <a:pt x="107224" y="2387683"/>
                </a:lnTo>
                <a:lnTo>
                  <a:pt x="106447" y="2368503"/>
                </a:lnTo>
                <a:lnTo>
                  <a:pt x="106447" y="340638"/>
                </a:lnTo>
                <a:lnTo>
                  <a:pt x="113264" y="284425"/>
                </a:lnTo>
                <a:lnTo>
                  <a:pt x="132625" y="233103"/>
                </a:lnTo>
                <a:lnTo>
                  <a:pt x="162889" y="188312"/>
                </a:lnTo>
                <a:lnTo>
                  <a:pt x="202415" y="151690"/>
                </a:lnTo>
                <a:lnTo>
                  <a:pt x="249566" y="124879"/>
                </a:lnTo>
                <a:lnTo>
                  <a:pt x="302701" y="109517"/>
                </a:lnTo>
                <a:lnTo>
                  <a:pt x="340638" y="106447"/>
                </a:lnTo>
                <a:lnTo>
                  <a:pt x="2615557" y="106447"/>
                </a:lnTo>
                <a:lnTo>
                  <a:pt x="2609372" y="99770"/>
                </a:lnTo>
                <a:lnTo>
                  <a:pt x="2569681" y="65723"/>
                </a:lnTo>
                <a:lnTo>
                  <a:pt x="2525047" y="38021"/>
                </a:lnTo>
                <a:lnTo>
                  <a:pt x="2476172" y="17365"/>
                </a:lnTo>
                <a:lnTo>
                  <a:pt x="2423757" y="4458"/>
                </a:lnTo>
                <a:lnTo>
                  <a:pt x="2396441" y="1129"/>
                </a:lnTo>
                <a:lnTo>
                  <a:pt x="2368503" y="0"/>
                </a:lnTo>
                <a:close/>
              </a:path>
              <a:path w="2709545" h="2709545">
                <a:moveTo>
                  <a:pt x="2615557" y="106447"/>
                </a:moveTo>
                <a:lnTo>
                  <a:pt x="2368503" y="106447"/>
                </a:lnTo>
                <a:lnTo>
                  <a:pt x="2387683" y="107224"/>
                </a:lnTo>
                <a:lnTo>
                  <a:pt x="2406441" y="109517"/>
                </a:lnTo>
                <a:lnTo>
                  <a:pt x="2459576" y="124879"/>
                </a:lnTo>
                <a:lnTo>
                  <a:pt x="2506726" y="151690"/>
                </a:lnTo>
                <a:lnTo>
                  <a:pt x="2546253" y="188312"/>
                </a:lnTo>
                <a:lnTo>
                  <a:pt x="2576517" y="233103"/>
                </a:lnTo>
                <a:lnTo>
                  <a:pt x="2595877" y="284425"/>
                </a:lnTo>
                <a:lnTo>
                  <a:pt x="2602695" y="340638"/>
                </a:lnTo>
                <a:lnTo>
                  <a:pt x="2602695" y="2368503"/>
                </a:lnTo>
                <a:lnTo>
                  <a:pt x="2595877" y="2424716"/>
                </a:lnTo>
                <a:lnTo>
                  <a:pt x="2576517" y="2476038"/>
                </a:lnTo>
                <a:lnTo>
                  <a:pt x="2546253" y="2520830"/>
                </a:lnTo>
                <a:lnTo>
                  <a:pt x="2506726" y="2557451"/>
                </a:lnTo>
                <a:lnTo>
                  <a:pt x="2459576" y="2584263"/>
                </a:lnTo>
                <a:lnTo>
                  <a:pt x="2406441" y="2599624"/>
                </a:lnTo>
                <a:lnTo>
                  <a:pt x="2368503" y="2602695"/>
                </a:lnTo>
                <a:lnTo>
                  <a:pt x="2615557" y="2602695"/>
                </a:lnTo>
                <a:lnTo>
                  <a:pt x="2643419" y="2569681"/>
                </a:lnTo>
                <a:lnTo>
                  <a:pt x="2671121" y="2525047"/>
                </a:lnTo>
                <a:lnTo>
                  <a:pt x="2691776" y="2476172"/>
                </a:lnTo>
                <a:lnTo>
                  <a:pt x="2704684" y="2423757"/>
                </a:lnTo>
                <a:lnTo>
                  <a:pt x="2709142" y="2368503"/>
                </a:lnTo>
                <a:lnTo>
                  <a:pt x="2709142" y="340638"/>
                </a:lnTo>
                <a:lnTo>
                  <a:pt x="2704684" y="285385"/>
                </a:lnTo>
                <a:lnTo>
                  <a:pt x="2691776" y="232970"/>
                </a:lnTo>
                <a:lnTo>
                  <a:pt x="2671121" y="184095"/>
                </a:lnTo>
                <a:lnTo>
                  <a:pt x="2643419" y="139461"/>
                </a:lnTo>
                <a:lnTo>
                  <a:pt x="2627145" y="118954"/>
                </a:lnTo>
                <a:lnTo>
                  <a:pt x="2615557" y="106447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1614" y="3996049"/>
            <a:ext cx="2709545" cy="2709545"/>
          </a:xfrm>
          <a:custGeom>
            <a:avLst/>
            <a:gdLst/>
            <a:ahLst/>
            <a:cxnLst/>
            <a:rect l="l" t="t" r="r" b="b"/>
            <a:pathLst>
              <a:path w="2709545" h="2709545">
                <a:moveTo>
                  <a:pt x="2368503" y="0"/>
                </a:moveTo>
                <a:lnTo>
                  <a:pt x="340638" y="0"/>
                </a:lnTo>
                <a:lnTo>
                  <a:pt x="312701" y="1129"/>
                </a:lnTo>
                <a:lnTo>
                  <a:pt x="258779" y="9899"/>
                </a:lnTo>
                <a:lnTo>
                  <a:pt x="208046" y="26768"/>
                </a:lnTo>
                <a:lnTo>
                  <a:pt x="161204" y="51035"/>
                </a:lnTo>
                <a:lnTo>
                  <a:pt x="118954" y="81997"/>
                </a:lnTo>
                <a:lnTo>
                  <a:pt x="81997" y="118954"/>
                </a:lnTo>
                <a:lnTo>
                  <a:pt x="51035" y="161204"/>
                </a:lnTo>
                <a:lnTo>
                  <a:pt x="26768" y="208046"/>
                </a:lnTo>
                <a:lnTo>
                  <a:pt x="9899" y="258779"/>
                </a:lnTo>
                <a:lnTo>
                  <a:pt x="1129" y="312701"/>
                </a:lnTo>
                <a:lnTo>
                  <a:pt x="0" y="340638"/>
                </a:lnTo>
                <a:lnTo>
                  <a:pt x="0" y="2368503"/>
                </a:lnTo>
                <a:lnTo>
                  <a:pt x="4458" y="2423757"/>
                </a:lnTo>
                <a:lnTo>
                  <a:pt x="17365" y="2476172"/>
                </a:lnTo>
                <a:lnTo>
                  <a:pt x="38021" y="2525047"/>
                </a:lnTo>
                <a:lnTo>
                  <a:pt x="65723" y="2569681"/>
                </a:lnTo>
                <a:lnTo>
                  <a:pt x="99770" y="2609372"/>
                </a:lnTo>
                <a:lnTo>
                  <a:pt x="139461" y="2643419"/>
                </a:lnTo>
                <a:lnTo>
                  <a:pt x="184095" y="2671121"/>
                </a:lnTo>
                <a:lnTo>
                  <a:pt x="232970" y="2691776"/>
                </a:lnTo>
                <a:lnTo>
                  <a:pt x="285385" y="2704684"/>
                </a:lnTo>
                <a:lnTo>
                  <a:pt x="340638" y="2709142"/>
                </a:lnTo>
                <a:lnTo>
                  <a:pt x="2368503" y="2709142"/>
                </a:lnTo>
                <a:lnTo>
                  <a:pt x="2423757" y="2704684"/>
                </a:lnTo>
                <a:lnTo>
                  <a:pt x="2476172" y="2691776"/>
                </a:lnTo>
                <a:lnTo>
                  <a:pt x="2525047" y="2671121"/>
                </a:lnTo>
                <a:lnTo>
                  <a:pt x="2569681" y="2643419"/>
                </a:lnTo>
                <a:lnTo>
                  <a:pt x="2609372" y="2609372"/>
                </a:lnTo>
                <a:lnTo>
                  <a:pt x="2643419" y="2569681"/>
                </a:lnTo>
                <a:lnTo>
                  <a:pt x="2671121" y="2525047"/>
                </a:lnTo>
                <a:lnTo>
                  <a:pt x="2691776" y="2476172"/>
                </a:lnTo>
                <a:lnTo>
                  <a:pt x="2704684" y="2423757"/>
                </a:lnTo>
                <a:lnTo>
                  <a:pt x="2709142" y="2368503"/>
                </a:lnTo>
                <a:lnTo>
                  <a:pt x="2709142" y="340638"/>
                </a:lnTo>
                <a:lnTo>
                  <a:pt x="2704684" y="285385"/>
                </a:lnTo>
                <a:lnTo>
                  <a:pt x="2691776" y="232970"/>
                </a:lnTo>
                <a:lnTo>
                  <a:pt x="2671121" y="184095"/>
                </a:lnTo>
                <a:lnTo>
                  <a:pt x="2643419" y="139461"/>
                </a:lnTo>
                <a:lnTo>
                  <a:pt x="2609372" y="99770"/>
                </a:lnTo>
                <a:lnTo>
                  <a:pt x="2569681" y="65723"/>
                </a:lnTo>
                <a:lnTo>
                  <a:pt x="2525047" y="38021"/>
                </a:lnTo>
                <a:lnTo>
                  <a:pt x="2476172" y="17365"/>
                </a:lnTo>
                <a:lnTo>
                  <a:pt x="2423757" y="4458"/>
                </a:lnTo>
                <a:lnTo>
                  <a:pt x="2368503" y="0"/>
                </a:lnTo>
                <a:close/>
              </a:path>
            </a:pathLst>
          </a:custGeom>
          <a:ln w="89044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8061" y="4102496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20" h="2496820">
                <a:moveTo>
                  <a:pt x="2496248" y="2262056"/>
                </a:moveTo>
                <a:lnTo>
                  <a:pt x="2489430" y="2318269"/>
                </a:lnTo>
                <a:lnTo>
                  <a:pt x="2470070" y="2369591"/>
                </a:lnTo>
                <a:lnTo>
                  <a:pt x="2439806" y="2414383"/>
                </a:lnTo>
                <a:lnTo>
                  <a:pt x="2400279" y="2451004"/>
                </a:lnTo>
                <a:lnTo>
                  <a:pt x="2353129" y="2477816"/>
                </a:lnTo>
                <a:lnTo>
                  <a:pt x="2299994" y="2493177"/>
                </a:lnTo>
                <a:lnTo>
                  <a:pt x="2262056" y="2496248"/>
                </a:lnTo>
                <a:lnTo>
                  <a:pt x="234191" y="2496248"/>
                </a:lnTo>
                <a:lnTo>
                  <a:pt x="177978" y="2489430"/>
                </a:lnTo>
                <a:lnTo>
                  <a:pt x="126656" y="2470070"/>
                </a:lnTo>
                <a:lnTo>
                  <a:pt x="81865" y="2439806"/>
                </a:lnTo>
                <a:lnTo>
                  <a:pt x="45243" y="2400279"/>
                </a:lnTo>
                <a:lnTo>
                  <a:pt x="18432" y="2353129"/>
                </a:lnTo>
                <a:lnTo>
                  <a:pt x="3070" y="2299994"/>
                </a:lnTo>
                <a:lnTo>
                  <a:pt x="0" y="2262056"/>
                </a:lnTo>
                <a:lnTo>
                  <a:pt x="0" y="234191"/>
                </a:lnTo>
                <a:lnTo>
                  <a:pt x="6817" y="177978"/>
                </a:lnTo>
                <a:lnTo>
                  <a:pt x="26178" y="126656"/>
                </a:lnTo>
                <a:lnTo>
                  <a:pt x="56442" y="81865"/>
                </a:lnTo>
                <a:lnTo>
                  <a:pt x="95968" y="45243"/>
                </a:lnTo>
                <a:lnTo>
                  <a:pt x="143119" y="18432"/>
                </a:lnTo>
                <a:lnTo>
                  <a:pt x="196254" y="3070"/>
                </a:lnTo>
                <a:lnTo>
                  <a:pt x="234191" y="0"/>
                </a:lnTo>
                <a:lnTo>
                  <a:pt x="2262056" y="0"/>
                </a:lnTo>
                <a:lnTo>
                  <a:pt x="2318269" y="6817"/>
                </a:lnTo>
                <a:lnTo>
                  <a:pt x="2369591" y="26178"/>
                </a:lnTo>
                <a:lnTo>
                  <a:pt x="2414383" y="56442"/>
                </a:lnTo>
                <a:lnTo>
                  <a:pt x="2451004" y="95968"/>
                </a:lnTo>
                <a:lnTo>
                  <a:pt x="2477816" y="143119"/>
                </a:lnTo>
                <a:lnTo>
                  <a:pt x="2493177" y="196254"/>
                </a:lnTo>
                <a:lnTo>
                  <a:pt x="2496248" y="234191"/>
                </a:lnTo>
                <a:lnTo>
                  <a:pt x="2496248" y="2262056"/>
                </a:lnTo>
                <a:close/>
              </a:path>
            </a:pathLst>
          </a:custGeom>
          <a:ln w="89044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6504" y="8382802"/>
            <a:ext cx="210883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Dui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eleifen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quam</a:t>
            </a:r>
            <a:r>
              <a:rPr sz="16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eu</a:t>
            </a: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 mauris</a:t>
            </a:r>
            <a:r>
              <a:rPr sz="165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pellentesque.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1614" y="7259502"/>
            <a:ext cx="2709545" cy="2709545"/>
          </a:xfrm>
          <a:custGeom>
            <a:avLst/>
            <a:gdLst/>
            <a:ahLst/>
            <a:cxnLst/>
            <a:rect l="l" t="t" r="r" b="b"/>
            <a:pathLst>
              <a:path w="2709545" h="2709545">
                <a:moveTo>
                  <a:pt x="2368503" y="0"/>
                </a:moveTo>
                <a:lnTo>
                  <a:pt x="340638" y="0"/>
                </a:lnTo>
                <a:lnTo>
                  <a:pt x="312701" y="1129"/>
                </a:lnTo>
                <a:lnTo>
                  <a:pt x="258779" y="9899"/>
                </a:lnTo>
                <a:lnTo>
                  <a:pt x="208046" y="26768"/>
                </a:lnTo>
                <a:lnTo>
                  <a:pt x="161204" y="51035"/>
                </a:lnTo>
                <a:lnTo>
                  <a:pt x="118954" y="81997"/>
                </a:lnTo>
                <a:lnTo>
                  <a:pt x="81997" y="118954"/>
                </a:lnTo>
                <a:lnTo>
                  <a:pt x="51035" y="161204"/>
                </a:lnTo>
                <a:lnTo>
                  <a:pt x="26768" y="208046"/>
                </a:lnTo>
                <a:lnTo>
                  <a:pt x="9899" y="258779"/>
                </a:lnTo>
                <a:lnTo>
                  <a:pt x="1129" y="312701"/>
                </a:lnTo>
                <a:lnTo>
                  <a:pt x="0" y="340638"/>
                </a:lnTo>
                <a:lnTo>
                  <a:pt x="0" y="2368503"/>
                </a:lnTo>
                <a:lnTo>
                  <a:pt x="4458" y="2423757"/>
                </a:lnTo>
                <a:lnTo>
                  <a:pt x="17365" y="2476172"/>
                </a:lnTo>
                <a:lnTo>
                  <a:pt x="38021" y="2525047"/>
                </a:lnTo>
                <a:lnTo>
                  <a:pt x="65723" y="2569681"/>
                </a:lnTo>
                <a:lnTo>
                  <a:pt x="99770" y="2609372"/>
                </a:lnTo>
                <a:lnTo>
                  <a:pt x="139461" y="2643419"/>
                </a:lnTo>
                <a:lnTo>
                  <a:pt x="184095" y="2671121"/>
                </a:lnTo>
                <a:lnTo>
                  <a:pt x="232970" y="2691776"/>
                </a:lnTo>
                <a:lnTo>
                  <a:pt x="285385" y="2704684"/>
                </a:lnTo>
                <a:lnTo>
                  <a:pt x="340638" y="2709142"/>
                </a:lnTo>
                <a:lnTo>
                  <a:pt x="2368503" y="2709142"/>
                </a:lnTo>
                <a:lnTo>
                  <a:pt x="2423757" y="2704684"/>
                </a:lnTo>
                <a:lnTo>
                  <a:pt x="2476172" y="2691776"/>
                </a:lnTo>
                <a:lnTo>
                  <a:pt x="2525047" y="2671121"/>
                </a:lnTo>
                <a:lnTo>
                  <a:pt x="2569681" y="2643419"/>
                </a:lnTo>
                <a:lnTo>
                  <a:pt x="2609372" y="2609372"/>
                </a:lnTo>
                <a:lnTo>
                  <a:pt x="2615557" y="2602695"/>
                </a:lnTo>
                <a:lnTo>
                  <a:pt x="340638" y="2602695"/>
                </a:lnTo>
                <a:lnTo>
                  <a:pt x="321458" y="2601917"/>
                </a:lnTo>
                <a:lnTo>
                  <a:pt x="266694" y="2590736"/>
                </a:lnTo>
                <a:lnTo>
                  <a:pt x="217366" y="2567559"/>
                </a:lnTo>
                <a:lnTo>
                  <a:pt x="175116" y="2534026"/>
                </a:lnTo>
                <a:lnTo>
                  <a:pt x="141582" y="2491775"/>
                </a:lnTo>
                <a:lnTo>
                  <a:pt x="118405" y="2442448"/>
                </a:lnTo>
                <a:lnTo>
                  <a:pt x="107224" y="2387683"/>
                </a:lnTo>
                <a:lnTo>
                  <a:pt x="106447" y="2368503"/>
                </a:lnTo>
                <a:lnTo>
                  <a:pt x="106447" y="340638"/>
                </a:lnTo>
                <a:lnTo>
                  <a:pt x="113264" y="284425"/>
                </a:lnTo>
                <a:lnTo>
                  <a:pt x="132625" y="233103"/>
                </a:lnTo>
                <a:lnTo>
                  <a:pt x="162889" y="188312"/>
                </a:lnTo>
                <a:lnTo>
                  <a:pt x="202415" y="151690"/>
                </a:lnTo>
                <a:lnTo>
                  <a:pt x="249566" y="124879"/>
                </a:lnTo>
                <a:lnTo>
                  <a:pt x="302701" y="109517"/>
                </a:lnTo>
                <a:lnTo>
                  <a:pt x="340638" y="106447"/>
                </a:lnTo>
                <a:lnTo>
                  <a:pt x="2615557" y="106447"/>
                </a:lnTo>
                <a:lnTo>
                  <a:pt x="2609372" y="99770"/>
                </a:lnTo>
                <a:lnTo>
                  <a:pt x="2569681" y="65723"/>
                </a:lnTo>
                <a:lnTo>
                  <a:pt x="2525047" y="38021"/>
                </a:lnTo>
                <a:lnTo>
                  <a:pt x="2476172" y="17365"/>
                </a:lnTo>
                <a:lnTo>
                  <a:pt x="2423757" y="4458"/>
                </a:lnTo>
                <a:lnTo>
                  <a:pt x="2396441" y="1129"/>
                </a:lnTo>
                <a:lnTo>
                  <a:pt x="2368503" y="0"/>
                </a:lnTo>
                <a:close/>
              </a:path>
              <a:path w="2709545" h="2709545">
                <a:moveTo>
                  <a:pt x="2615557" y="106447"/>
                </a:moveTo>
                <a:lnTo>
                  <a:pt x="2368503" y="106447"/>
                </a:lnTo>
                <a:lnTo>
                  <a:pt x="2387683" y="107224"/>
                </a:lnTo>
                <a:lnTo>
                  <a:pt x="2406441" y="109517"/>
                </a:lnTo>
                <a:lnTo>
                  <a:pt x="2459576" y="124879"/>
                </a:lnTo>
                <a:lnTo>
                  <a:pt x="2506726" y="151690"/>
                </a:lnTo>
                <a:lnTo>
                  <a:pt x="2546253" y="188312"/>
                </a:lnTo>
                <a:lnTo>
                  <a:pt x="2576517" y="233103"/>
                </a:lnTo>
                <a:lnTo>
                  <a:pt x="2595877" y="284425"/>
                </a:lnTo>
                <a:lnTo>
                  <a:pt x="2602695" y="340638"/>
                </a:lnTo>
                <a:lnTo>
                  <a:pt x="2602695" y="2368503"/>
                </a:lnTo>
                <a:lnTo>
                  <a:pt x="2595877" y="2424716"/>
                </a:lnTo>
                <a:lnTo>
                  <a:pt x="2576517" y="2476038"/>
                </a:lnTo>
                <a:lnTo>
                  <a:pt x="2546253" y="2520830"/>
                </a:lnTo>
                <a:lnTo>
                  <a:pt x="2506726" y="2557451"/>
                </a:lnTo>
                <a:lnTo>
                  <a:pt x="2459576" y="2584263"/>
                </a:lnTo>
                <a:lnTo>
                  <a:pt x="2406441" y="2599624"/>
                </a:lnTo>
                <a:lnTo>
                  <a:pt x="2368503" y="2602695"/>
                </a:lnTo>
                <a:lnTo>
                  <a:pt x="2615557" y="2602695"/>
                </a:lnTo>
                <a:lnTo>
                  <a:pt x="2643419" y="2569681"/>
                </a:lnTo>
                <a:lnTo>
                  <a:pt x="2671121" y="2525047"/>
                </a:lnTo>
                <a:lnTo>
                  <a:pt x="2691776" y="2476172"/>
                </a:lnTo>
                <a:lnTo>
                  <a:pt x="2704684" y="2423757"/>
                </a:lnTo>
                <a:lnTo>
                  <a:pt x="2709142" y="2368503"/>
                </a:lnTo>
                <a:lnTo>
                  <a:pt x="2709142" y="340638"/>
                </a:lnTo>
                <a:lnTo>
                  <a:pt x="2704684" y="285385"/>
                </a:lnTo>
                <a:lnTo>
                  <a:pt x="2691776" y="232970"/>
                </a:lnTo>
                <a:lnTo>
                  <a:pt x="2671121" y="184095"/>
                </a:lnTo>
                <a:lnTo>
                  <a:pt x="2643419" y="139461"/>
                </a:lnTo>
                <a:lnTo>
                  <a:pt x="2627145" y="118954"/>
                </a:lnTo>
                <a:lnTo>
                  <a:pt x="2615557" y="106447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1614" y="7259502"/>
            <a:ext cx="2709545" cy="2709545"/>
          </a:xfrm>
          <a:custGeom>
            <a:avLst/>
            <a:gdLst/>
            <a:ahLst/>
            <a:cxnLst/>
            <a:rect l="l" t="t" r="r" b="b"/>
            <a:pathLst>
              <a:path w="2709545" h="2709545">
                <a:moveTo>
                  <a:pt x="2368503" y="0"/>
                </a:moveTo>
                <a:lnTo>
                  <a:pt x="340638" y="0"/>
                </a:lnTo>
                <a:lnTo>
                  <a:pt x="312701" y="1129"/>
                </a:lnTo>
                <a:lnTo>
                  <a:pt x="258779" y="9899"/>
                </a:lnTo>
                <a:lnTo>
                  <a:pt x="208046" y="26768"/>
                </a:lnTo>
                <a:lnTo>
                  <a:pt x="161204" y="51035"/>
                </a:lnTo>
                <a:lnTo>
                  <a:pt x="118954" y="81997"/>
                </a:lnTo>
                <a:lnTo>
                  <a:pt x="81997" y="118954"/>
                </a:lnTo>
                <a:lnTo>
                  <a:pt x="51035" y="161204"/>
                </a:lnTo>
                <a:lnTo>
                  <a:pt x="26768" y="208046"/>
                </a:lnTo>
                <a:lnTo>
                  <a:pt x="9899" y="258779"/>
                </a:lnTo>
                <a:lnTo>
                  <a:pt x="1129" y="312701"/>
                </a:lnTo>
                <a:lnTo>
                  <a:pt x="0" y="340638"/>
                </a:lnTo>
                <a:lnTo>
                  <a:pt x="0" y="2368503"/>
                </a:lnTo>
                <a:lnTo>
                  <a:pt x="4458" y="2423757"/>
                </a:lnTo>
                <a:lnTo>
                  <a:pt x="17365" y="2476172"/>
                </a:lnTo>
                <a:lnTo>
                  <a:pt x="38021" y="2525047"/>
                </a:lnTo>
                <a:lnTo>
                  <a:pt x="65723" y="2569681"/>
                </a:lnTo>
                <a:lnTo>
                  <a:pt x="99770" y="2609372"/>
                </a:lnTo>
                <a:lnTo>
                  <a:pt x="139461" y="2643419"/>
                </a:lnTo>
                <a:lnTo>
                  <a:pt x="184095" y="2671121"/>
                </a:lnTo>
                <a:lnTo>
                  <a:pt x="232970" y="2691776"/>
                </a:lnTo>
                <a:lnTo>
                  <a:pt x="285385" y="2704684"/>
                </a:lnTo>
                <a:lnTo>
                  <a:pt x="340638" y="2709142"/>
                </a:lnTo>
                <a:lnTo>
                  <a:pt x="2368503" y="2709142"/>
                </a:lnTo>
                <a:lnTo>
                  <a:pt x="2423757" y="2704684"/>
                </a:lnTo>
                <a:lnTo>
                  <a:pt x="2476172" y="2691776"/>
                </a:lnTo>
                <a:lnTo>
                  <a:pt x="2525047" y="2671121"/>
                </a:lnTo>
                <a:lnTo>
                  <a:pt x="2569681" y="2643419"/>
                </a:lnTo>
                <a:lnTo>
                  <a:pt x="2609372" y="2609372"/>
                </a:lnTo>
                <a:lnTo>
                  <a:pt x="2643419" y="2569681"/>
                </a:lnTo>
                <a:lnTo>
                  <a:pt x="2671121" y="2525047"/>
                </a:lnTo>
                <a:lnTo>
                  <a:pt x="2691776" y="2476172"/>
                </a:lnTo>
                <a:lnTo>
                  <a:pt x="2704684" y="2423757"/>
                </a:lnTo>
                <a:lnTo>
                  <a:pt x="2709142" y="2368503"/>
                </a:lnTo>
                <a:lnTo>
                  <a:pt x="2709142" y="340638"/>
                </a:lnTo>
                <a:lnTo>
                  <a:pt x="2704684" y="285385"/>
                </a:lnTo>
                <a:lnTo>
                  <a:pt x="2691776" y="232970"/>
                </a:lnTo>
                <a:lnTo>
                  <a:pt x="2671121" y="184095"/>
                </a:lnTo>
                <a:lnTo>
                  <a:pt x="2643419" y="139461"/>
                </a:lnTo>
                <a:lnTo>
                  <a:pt x="2609372" y="99770"/>
                </a:lnTo>
                <a:lnTo>
                  <a:pt x="2569681" y="65723"/>
                </a:lnTo>
                <a:lnTo>
                  <a:pt x="2525047" y="38021"/>
                </a:lnTo>
                <a:lnTo>
                  <a:pt x="2476172" y="17365"/>
                </a:lnTo>
                <a:lnTo>
                  <a:pt x="2423757" y="4458"/>
                </a:lnTo>
                <a:lnTo>
                  <a:pt x="2368503" y="0"/>
                </a:lnTo>
                <a:close/>
              </a:path>
            </a:pathLst>
          </a:custGeom>
          <a:ln w="89044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8061" y="7365949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20" h="2496820">
                <a:moveTo>
                  <a:pt x="2496248" y="2262056"/>
                </a:moveTo>
                <a:lnTo>
                  <a:pt x="2489430" y="2318269"/>
                </a:lnTo>
                <a:lnTo>
                  <a:pt x="2470070" y="2369591"/>
                </a:lnTo>
                <a:lnTo>
                  <a:pt x="2439806" y="2414383"/>
                </a:lnTo>
                <a:lnTo>
                  <a:pt x="2400279" y="2451004"/>
                </a:lnTo>
                <a:lnTo>
                  <a:pt x="2353129" y="2477816"/>
                </a:lnTo>
                <a:lnTo>
                  <a:pt x="2299994" y="2493177"/>
                </a:lnTo>
                <a:lnTo>
                  <a:pt x="2262056" y="2496248"/>
                </a:lnTo>
                <a:lnTo>
                  <a:pt x="234191" y="2496248"/>
                </a:lnTo>
                <a:lnTo>
                  <a:pt x="177978" y="2489430"/>
                </a:lnTo>
                <a:lnTo>
                  <a:pt x="126656" y="2470070"/>
                </a:lnTo>
                <a:lnTo>
                  <a:pt x="81865" y="2439806"/>
                </a:lnTo>
                <a:lnTo>
                  <a:pt x="45243" y="2400279"/>
                </a:lnTo>
                <a:lnTo>
                  <a:pt x="18432" y="2353129"/>
                </a:lnTo>
                <a:lnTo>
                  <a:pt x="3070" y="2299994"/>
                </a:lnTo>
                <a:lnTo>
                  <a:pt x="0" y="2262056"/>
                </a:lnTo>
                <a:lnTo>
                  <a:pt x="0" y="234191"/>
                </a:lnTo>
                <a:lnTo>
                  <a:pt x="6817" y="177978"/>
                </a:lnTo>
                <a:lnTo>
                  <a:pt x="26178" y="126656"/>
                </a:lnTo>
                <a:lnTo>
                  <a:pt x="56442" y="81865"/>
                </a:lnTo>
                <a:lnTo>
                  <a:pt x="95968" y="45243"/>
                </a:lnTo>
                <a:lnTo>
                  <a:pt x="143119" y="18432"/>
                </a:lnTo>
                <a:lnTo>
                  <a:pt x="196254" y="3070"/>
                </a:lnTo>
                <a:lnTo>
                  <a:pt x="234191" y="0"/>
                </a:lnTo>
                <a:lnTo>
                  <a:pt x="2262056" y="0"/>
                </a:lnTo>
                <a:lnTo>
                  <a:pt x="2318269" y="6817"/>
                </a:lnTo>
                <a:lnTo>
                  <a:pt x="2369591" y="26178"/>
                </a:lnTo>
                <a:lnTo>
                  <a:pt x="2414383" y="56442"/>
                </a:lnTo>
                <a:lnTo>
                  <a:pt x="2451004" y="95968"/>
                </a:lnTo>
                <a:lnTo>
                  <a:pt x="2477816" y="143119"/>
                </a:lnTo>
                <a:lnTo>
                  <a:pt x="2493177" y="196254"/>
                </a:lnTo>
                <a:lnTo>
                  <a:pt x="2496248" y="234191"/>
                </a:lnTo>
                <a:lnTo>
                  <a:pt x="2496248" y="2262056"/>
                </a:lnTo>
                <a:close/>
              </a:path>
            </a:pathLst>
          </a:custGeom>
          <a:ln w="89044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7412" y="5204030"/>
            <a:ext cx="963930" cy="3476625"/>
          </a:xfrm>
          <a:custGeom>
            <a:avLst/>
            <a:gdLst/>
            <a:ahLst/>
            <a:cxnLst/>
            <a:rect l="l" t="t" r="r" b="b"/>
            <a:pathLst>
              <a:path w="963929" h="3476625">
                <a:moveTo>
                  <a:pt x="0" y="0"/>
                </a:moveTo>
                <a:lnTo>
                  <a:pt x="963321" y="0"/>
                </a:lnTo>
                <a:lnTo>
                  <a:pt x="963321" y="3476333"/>
                </a:lnTo>
                <a:lnTo>
                  <a:pt x="0" y="3465863"/>
                </a:lnTo>
              </a:path>
            </a:pathLst>
          </a:custGeom>
          <a:ln w="59359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/>
          <p:nvPr/>
        </p:nvSpPr>
        <p:spPr>
          <a:xfrm>
            <a:off x="18373912" y="11519544"/>
            <a:ext cx="681528" cy="340764"/>
          </a:xfrm>
          <a:prstGeom prst="rect">
            <a:avLst/>
          </a:prstGeom>
          <a:blipFill dpi="0" rotWithShape="1">
            <a:blip r:embed="rId3" cstate="print">
              <a:alphaModFix amt="7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AC78572A-F3B4-47D7-C39F-B9F1CD013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50" y="11312525"/>
            <a:ext cx="12643448" cy="733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7936" y="10518004"/>
            <a:ext cx="6932295" cy="0"/>
          </a:xfrm>
          <a:custGeom>
            <a:avLst/>
            <a:gdLst/>
            <a:ahLst/>
            <a:cxnLst/>
            <a:rect l="l" t="t" r="r" b="b"/>
            <a:pathLst>
              <a:path w="6932295">
                <a:moveTo>
                  <a:pt x="0" y="0"/>
                </a:moveTo>
                <a:lnTo>
                  <a:pt x="6931726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7936" y="7041629"/>
            <a:ext cx="6932295" cy="0"/>
          </a:xfrm>
          <a:custGeom>
            <a:avLst/>
            <a:gdLst/>
            <a:ahLst/>
            <a:cxnLst/>
            <a:rect l="l" t="t" r="r" b="b"/>
            <a:pathLst>
              <a:path w="6932295">
                <a:moveTo>
                  <a:pt x="0" y="0"/>
                </a:moveTo>
                <a:lnTo>
                  <a:pt x="6931726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5665" y="7910723"/>
            <a:ext cx="4564380" cy="0"/>
          </a:xfrm>
          <a:custGeom>
            <a:avLst/>
            <a:gdLst/>
            <a:ahLst/>
            <a:cxnLst/>
            <a:rect l="l" t="t" r="r" b="b"/>
            <a:pathLst>
              <a:path w="4564380">
                <a:moveTo>
                  <a:pt x="0" y="0"/>
                </a:moveTo>
                <a:lnTo>
                  <a:pt x="4563997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7936" y="7910723"/>
            <a:ext cx="2010410" cy="0"/>
          </a:xfrm>
          <a:custGeom>
            <a:avLst/>
            <a:gdLst/>
            <a:ahLst/>
            <a:cxnLst/>
            <a:rect l="l" t="t" r="r" b="b"/>
            <a:pathLst>
              <a:path w="2010410">
                <a:moveTo>
                  <a:pt x="0" y="0"/>
                </a:moveTo>
                <a:lnTo>
                  <a:pt x="2010409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3283" y="8779816"/>
            <a:ext cx="1995170" cy="0"/>
          </a:xfrm>
          <a:custGeom>
            <a:avLst/>
            <a:gdLst/>
            <a:ahLst/>
            <a:cxnLst/>
            <a:rect l="l" t="t" r="r" b="b"/>
            <a:pathLst>
              <a:path w="1995170">
                <a:moveTo>
                  <a:pt x="0" y="0"/>
                </a:moveTo>
                <a:lnTo>
                  <a:pt x="1994703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5665" y="8779816"/>
            <a:ext cx="2230755" cy="0"/>
          </a:xfrm>
          <a:custGeom>
            <a:avLst/>
            <a:gdLst/>
            <a:ahLst/>
            <a:cxnLst/>
            <a:rect l="l" t="t" r="r" b="b"/>
            <a:pathLst>
              <a:path w="2230754">
                <a:moveTo>
                  <a:pt x="0" y="0"/>
                </a:moveTo>
                <a:lnTo>
                  <a:pt x="2230298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7275" y="8779816"/>
            <a:ext cx="941069" cy="0"/>
          </a:xfrm>
          <a:custGeom>
            <a:avLst/>
            <a:gdLst/>
            <a:ahLst/>
            <a:cxnLst/>
            <a:rect l="l" t="t" r="r" b="b"/>
            <a:pathLst>
              <a:path w="941070">
                <a:moveTo>
                  <a:pt x="0" y="0"/>
                </a:moveTo>
                <a:lnTo>
                  <a:pt x="941070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6260" y="8779816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579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2477" y="9648910"/>
            <a:ext cx="1345565" cy="0"/>
          </a:xfrm>
          <a:custGeom>
            <a:avLst/>
            <a:gdLst/>
            <a:ahLst/>
            <a:cxnLst/>
            <a:rect l="l" t="t" r="r" b="b"/>
            <a:pathLst>
              <a:path w="1345565">
                <a:moveTo>
                  <a:pt x="0" y="0"/>
                </a:moveTo>
                <a:lnTo>
                  <a:pt x="1345508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3283" y="964891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875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4088" y="964891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875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665" y="9648910"/>
            <a:ext cx="1623060" cy="0"/>
          </a:xfrm>
          <a:custGeom>
            <a:avLst/>
            <a:gdLst/>
            <a:ahLst/>
            <a:cxnLst/>
            <a:rect l="l" t="t" r="r" b="b"/>
            <a:pathLst>
              <a:path w="1623060">
                <a:moveTo>
                  <a:pt x="0" y="0"/>
                </a:moveTo>
                <a:lnTo>
                  <a:pt x="1622987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470" y="964891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875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7275" y="964891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875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6260" y="9648910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579" y="0"/>
                </a:lnTo>
              </a:path>
            </a:pathLst>
          </a:custGeom>
          <a:ln w="10387">
            <a:solidFill>
              <a:srgbClr val="4AB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1840" y="8507594"/>
            <a:ext cx="315595" cy="2010410"/>
          </a:xfrm>
          <a:custGeom>
            <a:avLst/>
            <a:gdLst/>
            <a:ahLst/>
            <a:cxnLst/>
            <a:rect l="l" t="t" r="r" b="b"/>
            <a:pathLst>
              <a:path w="315595" h="2010409">
                <a:moveTo>
                  <a:pt x="0" y="2010409"/>
                </a:moveTo>
                <a:lnTo>
                  <a:pt x="315435" y="2010409"/>
                </a:lnTo>
                <a:lnTo>
                  <a:pt x="315435" y="0"/>
                </a:lnTo>
                <a:lnTo>
                  <a:pt x="0" y="0"/>
                </a:lnTo>
                <a:lnTo>
                  <a:pt x="0" y="2010409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346" y="7308677"/>
            <a:ext cx="357505" cy="3209925"/>
          </a:xfrm>
          <a:custGeom>
            <a:avLst/>
            <a:gdLst/>
            <a:ahLst/>
            <a:cxnLst/>
            <a:rect l="l" t="t" r="r" b="b"/>
            <a:pathLst>
              <a:path w="357504" h="3209925">
                <a:moveTo>
                  <a:pt x="0" y="3209326"/>
                </a:moveTo>
                <a:lnTo>
                  <a:pt x="357318" y="3209326"/>
                </a:lnTo>
                <a:lnTo>
                  <a:pt x="357318" y="0"/>
                </a:lnTo>
                <a:lnTo>
                  <a:pt x="0" y="0"/>
                </a:lnTo>
                <a:lnTo>
                  <a:pt x="0" y="3209326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2717" y="7194066"/>
            <a:ext cx="339725" cy="33420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dirty="0">
                <a:solidFill>
                  <a:srgbClr val="4AB3CD"/>
                </a:solidFill>
                <a:latin typeface="Arial"/>
                <a:cs typeface="Arial"/>
              </a:rPr>
              <a:t>Lorem ispum dolorum</a:t>
            </a:r>
            <a:endParaRPr sz="2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9151" y="9277204"/>
            <a:ext cx="357505" cy="1240790"/>
          </a:xfrm>
          <a:custGeom>
            <a:avLst/>
            <a:gdLst/>
            <a:ahLst/>
            <a:cxnLst/>
            <a:rect l="l" t="t" r="r" b="b"/>
            <a:pathLst>
              <a:path w="357504" h="1240790">
                <a:moveTo>
                  <a:pt x="0" y="1240799"/>
                </a:moveTo>
                <a:lnTo>
                  <a:pt x="357318" y="1240799"/>
                </a:lnTo>
                <a:lnTo>
                  <a:pt x="357318" y="0"/>
                </a:lnTo>
                <a:lnTo>
                  <a:pt x="0" y="0"/>
                </a:lnTo>
                <a:lnTo>
                  <a:pt x="0" y="1240799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8652" y="9277204"/>
            <a:ext cx="315595" cy="1240790"/>
          </a:xfrm>
          <a:custGeom>
            <a:avLst/>
            <a:gdLst/>
            <a:ahLst/>
            <a:cxnLst/>
            <a:rect l="l" t="t" r="r" b="b"/>
            <a:pathLst>
              <a:path w="315595" h="1240790">
                <a:moveTo>
                  <a:pt x="0" y="1240799"/>
                </a:moveTo>
                <a:lnTo>
                  <a:pt x="315435" y="1240799"/>
                </a:lnTo>
                <a:lnTo>
                  <a:pt x="315435" y="0"/>
                </a:lnTo>
                <a:lnTo>
                  <a:pt x="0" y="0"/>
                </a:lnTo>
                <a:lnTo>
                  <a:pt x="0" y="1240799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75158" y="8913341"/>
            <a:ext cx="357505" cy="1605280"/>
          </a:xfrm>
          <a:custGeom>
            <a:avLst/>
            <a:gdLst/>
            <a:ahLst/>
            <a:cxnLst/>
            <a:rect l="l" t="t" r="r" b="b"/>
            <a:pathLst>
              <a:path w="357504" h="1605279">
                <a:moveTo>
                  <a:pt x="0" y="1604663"/>
                </a:moveTo>
                <a:lnTo>
                  <a:pt x="357318" y="1604663"/>
                </a:lnTo>
                <a:lnTo>
                  <a:pt x="357318" y="0"/>
                </a:lnTo>
                <a:lnTo>
                  <a:pt x="0" y="0"/>
                </a:lnTo>
                <a:lnTo>
                  <a:pt x="0" y="1604663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5964" y="8209174"/>
            <a:ext cx="357505" cy="2308860"/>
          </a:xfrm>
          <a:custGeom>
            <a:avLst/>
            <a:gdLst/>
            <a:ahLst/>
            <a:cxnLst/>
            <a:rect l="l" t="t" r="r" b="b"/>
            <a:pathLst>
              <a:path w="357504" h="2308859">
                <a:moveTo>
                  <a:pt x="0" y="2308830"/>
                </a:moveTo>
                <a:lnTo>
                  <a:pt x="357318" y="2308830"/>
                </a:lnTo>
                <a:lnTo>
                  <a:pt x="357318" y="0"/>
                </a:lnTo>
                <a:lnTo>
                  <a:pt x="0" y="0"/>
                </a:lnTo>
                <a:lnTo>
                  <a:pt x="0" y="2308830"/>
                </a:lnTo>
                <a:close/>
              </a:path>
            </a:pathLst>
          </a:custGeom>
          <a:solidFill>
            <a:srgbClr val="4AB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61650" y="6930312"/>
            <a:ext cx="375285" cy="109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100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6205" algn="ctr">
              <a:lnSpc>
                <a:spcPct val="100000"/>
              </a:lnSpc>
              <a:spcBef>
                <a:spcPts val="1100"/>
              </a:spcBef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75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78118" y="8652743"/>
            <a:ext cx="25844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50</a:t>
            </a:r>
            <a:endParaRPr sz="1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8118" y="9521826"/>
            <a:ext cx="25844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5" dirty="0">
                <a:solidFill>
                  <a:srgbClr val="6D6E71"/>
                </a:solidFill>
                <a:latin typeface="Arial"/>
                <a:cs typeface="Arial"/>
              </a:rPr>
              <a:t>25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94554" y="10401380"/>
            <a:ext cx="14224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6D6E71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4388" y="5938927"/>
            <a:ext cx="3268979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1C6481"/>
                </a:solidFill>
                <a:latin typeface="Arial"/>
                <a:cs typeface="Arial"/>
              </a:rPr>
              <a:t>NA</a:t>
            </a:r>
            <a:r>
              <a:rPr sz="3200" b="1" dirty="0">
                <a:solidFill>
                  <a:srgbClr val="1C6481"/>
                </a:solidFill>
                <a:latin typeface="Arial"/>
                <a:cs typeface="Arial"/>
              </a:rPr>
              <a:t>M</a:t>
            </a:r>
            <a:r>
              <a:rPr sz="3200" b="1" spc="5" dirty="0">
                <a:solidFill>
                  <a:srgbClr val="1C648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C6481"/>
                </a:solidFill>
                <a:latin typeface="Arial"/>
                <a:cs typeface="Arial"/>
              </a:rPr>
              <a:t>DU</a:t>
            </a:r>
            <a:r>
              <a:rPr sz="3200" b="1" dirty="0">
                <a:solidFill>
                  <a:srgbClr val="1C6481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1C648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C6481"/>
                </a:solidFill>
                <a:latin typeface="Arial"/>
                <a:cs typeface="Arial"/>
              </a:rPr>
              <a:t>NULLA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44555" y="7972805"/>
            <a:ext cx="7889875" cy="259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Aenean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hendrerit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puru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s no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sagittis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lacinia.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Int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-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ge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vel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lore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neque.</a:t>
            </a:r>
            <a:endParaRPr sz="28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0"/>
              </a:spcBef>
            </a:pPr>
            <a:r>
              <a:rPr sz="2850" spc="-40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ivamus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sit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ame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puru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s 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massa.</a:t>
            </a:r>
            <a:endParaRPr sz="2850">
              <a:latin typeface="Arial"/>
              <a:cs typeface="Arial"/>
            </a:endParaRPr>
          </a:p>
          <a:p>
            <a:pPr marL="12700" marR="210820" algn="just">
              <a:lnSpc>
                <a:spcPct val="101299"/>
              </a:lnSpc>
            </a:pP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Na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gravid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massa,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ege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pharetr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leo.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Nulla eni</a:t>
            </a:r>
            <a:r>
              <a:rPr sz="2850" spc="2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massa,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porttitor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 sed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facilisis</a:t>
            </a:r>
            <a:r>
              <a:rPr sz="28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non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tristique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850" spc="15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285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850" spc="5" dirty="0">
                <a:solidFill>
                  <a:srgbClr val="6D6E71"/>
                </a:solidFill>
                <a:latin typeface="Arial"/>
                <a:cs typeface="Arial"/>
              </a:rPr>
              <a:t>neque.</a:t>
            </a:r>
            <a:endParaRPr sz="2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4388" y="2909466"/>
            <a:ext cx="5765165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sz="5900" b="1" dirty="0">
                <a:solidFill>
                  <a:srgbClr val="4AB3CD"/>
                </a:solidFill>
                <a:latin typeface="Arial"/>
                <a:cs typeface="Arial"/>
              </a:rPr>
              <a:t>/</a:t>
            </a:r>
            <a:r>
              <a:rPr sz="5900" b="1" spc="10" dirty="0">
                <a:solidFill>
                  <a:srgbClr val="4AB3CD"/>
                </a:solidFill>
                <a:latin typeface="Arial"/>
                <a:cs typeface="Arial"/>
              </a:rPr>
              <a:t> </a:t>
            </a:r>
            <a:r>
              <a:rPr sz="5900" b="1" dirty="0">
                <a:solidFill>
                  <a:srgbClr val="6D6E71"/>
                </a:solidFill>
                <a:latin typeface="Arial"/>
                <a:cs typeface="Arial"/>
              </a:rPr>
              <a:t>LOREM IPSUM </a:t>
            </a:r>
            <a:r>
              <a:rPr sz="5900" b="1" spc="-5" dirty="0">
                <a:solidFill>
                  <a:srgbClr val="6D6E71"/>
                </a:solidFill>
                <a:latin typeface="Arial"/>
                <a:cs typeface="Arial"/>
              </a:rPr>
              <a:t>DOLORUM</a:t>
            </a:r>
            <a:endParaRPr sz="5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7559" y="1047089"/>
            <a:ext cx="17999710" cy="293370"/>
          </a:xfrm>
          <a:custGeom>
            <a:avLst/>
            <a:gdLst/>
            <a:ahLst/>
            <a:cxnLst/>
            <a:rect l="l" t="t" r="r" b="b"/>
            <a:pathLst>
              <a:path w="17999710" h="293369">
                <a:moveTo>
                  <a:pt x="17706267" y="0"/>
                </a:moveTo>
                <a:lnTo>
                  <a:pt x="293184" y="0"/>
                </a:lnTo>
                <a:lnTo>
                  <a:pt x="269139" y="971"/>
                </a:lnTo>
                <a:lnTo>
                  <a:pt x="222728" y="8520"/>
                </a:lnTo>
                <a:lnTo>
                  <a:pt x="179063" y="23039"/>
                </a:lnTo>
                <a:lnTo>
                  <a:pt x="138747" y="43925"/>
                </a:lnTo>
                <a:lnTo>
                  <a:pt x="102383" y="70574"/>
                </a:lnTo>
                <a:lnTo>
                  <a:pt x="70574" y="102383"/>
                </a:lnTo>
                <a:lnTo>
                  <a:pt x="43925" y="138747"/>
                </a:lnTo>
                <a:lnTo>
                  <a:pt x="23039" y="179063"/>
                </a:lnTo>
                <a:lnTo>
                  <a:pt x="8520" y="222728"/>
                </a:lnTo>
                <a:lnTo>
                  <a:pt x="971" y="269139"/>
                </a:lnTo>
                <a:lnTo>
                  <a:pt x="0" y="293184"/>
                </a:lnTo>
                <a:lnTo>
                  <a:pt x="17999451" y="293184"/>
                </a:lnTo>
                <a:lnTo>
                  <a:pt x="17995614" y="245628"/>
                </a:lnTo>
                <a:lnTo>
                  <a:pt x="17984505" y="200515"/>
                </a:lnTo>
                <a:lnTo>
                  <a:pt x="17966727" y="158449"/>
                </a:lnTo>
                <a:lnTo>
                  <a:pt x="17942884" y="120033"/>
                </a:lnTo>
                <a:lnTo>
                  <a:pt x="17913580" y="85871"/>
                </a:lnTo>
                <a:lnTo>
                  <a:pt x="17879418" y="56567"/>
                </a:lnTo>
                <a:lnTo>
                  <a:pt x="17841002" y="32724"/>
                </a:lnTo>
                <a:lnTo>
                  <a:pt x="17798936" y="14946"/>
                </a:lnTo>
                <a:lnTo>
                  <a:pt x="17753823" y="3837"/>
                </a:lnTo>
                <a:lnTo>
                  <a:pt x="17706267" y="0"/>
                </a:lnTo>
                <a:close/>
              </a:path>
            </a:pathLst>
          </a:custGeom>
          <a:solidFill>
            <a:srgbClr val="1C6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34388" y="1677104"/>
            <a:ext cx="3926204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C6481"/>
                </a:solidFill>
                <a:latin typeface="Arial Narrow"/>
                <a:cs typeface="Arial Narrow"/>
              </a:rPr>
              <a:t>1.</a:t>
            </a:r>
            <a:r>
              <a:rPr sz="2450" b="1" dirty="0">
                <a:solidFill>
                  <a:srgbClr val="1C6481"/>
                </a:solidFill>
                <a:latin typeface="Arial Narrow"/>
                <a:cs typeface="Arial Narrow"/>
              </a:rPr>
              <a:t>1 </a:t>
            </a:r>
            <a:r>
              <a:rPr sz="2450" b="1" spc="-200" dirty="0">
                <a:solidFill>
                  <a:srgbClr val="1C6481"/>
                </a:solidFill>
                <a:latin typeface="Arial Narrow"/>
                <a:cs typeface="Arial Narrow"/>
              </a:rPr>
              <a:t> 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LORE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</a:t>
            </a:r>
            <a:r>
              <a:rPr sz="2450" b="1" spc="-190" dirty="0">
                <a:solidFill>
                  <a:srgbClr val="D1D3D4"/>
                </a:solidFill>
                <a:latin typeface="Arial Narrow"/>
                <a:cs typeface="Arial Narrow"/>
              </a:rPr>
              <a:t>IPSU</a:t>
            </a:r>
            <a:r>
              <a:rPr sz="2450" b="1" spc="190" dirty="0">
                <a:solidFill>
                  <a:srgbClr val="D1D3D4"/>
                </a:solidFill>
                <a:latin typeface="Arial Narrow"/>
                <a:cs typeface="Arial Narrow"/>
              </a:rPr>
              <a:t>M/</a:t>
            </a:r>
            <a:r>
              <a:rPr sz="2450" b="1" spc="-185" dirty="0">
                <a:solidFill>
                  <a:srgbClr val="6D6E71"/>
                </a:solidFill>
                <a:latin typeface="Arial Narrow"/>
                <a:cs typeface="Arial Narrow"/>
              </a:rPr>
              <a:t>Phasellu</a:t>
            </a:r>
            <a:r>
              <a:rPr sz="2450" b="1" spc="185" dirty="0">
                <a:solidFill>
                  <a:srgbClr val="6D6E71"/>
                </a:solidFill>
                <a:latin typeface="Arial Narrow"/>
                <a:cs typeface="Arial Narrow"/>
              </a:rPr>
              <a:t>s</a:t>
            </a:r>
            <a:r>
              <a:rPr sz="2450" b="1" spc="-190" dirty="0">
                <a:solidFill>
                  <a:srgbClr val="6D6E71"/>
                </a:solidFill>
                <a:latin typeface="Arial Narrow"/>
                <a:cs typeface="Arial Narrow"/>
              </a:rPr>
              <a:t>tempor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35" name="object 2"/>
          <p:cNvSpPr/>
          <p:nvPr/>
        </p:nvSpPr>
        <p:spPr>
          <a:xfrm>
            <a:off x="18373912" y="11519544"/>
            <a:ext cx="681528" cy="340764"/>
          </a:xfrm>
          <a:prstGeom prst="rect">
            <a:avLst/>
          </a:prstGeom>
          <a:blipFill dpi="0" rotWithShape="1">
            <a:blip r:embed="rId3" cstate="print">
              <a:alphaModFix amt="7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2BB5028B-1CA0-D3D1-3794-A992E6D9A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50" y="11312525"/>
            <a:ext cx="12643448" cy="733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218</Words>
  <Application>Microsoft Office PowerPoint</Application>
  <PresentationFormat>Po meri</PresentationFormat>
  <Paragraphs>39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HelveticaNeueLT Com 57 Cn</vt:lpstr>
      <vt:lpstr>Times New Roman</vt:lpstr>
      <vt:lpstr>Office Theme</vt:lpstr>
      <vt:lpstr>PowerPointova predstavitev</vt:lpstr>
      <vt:lpstr>PowerPointova predstavitev</vt:lpstr>
      <vt:lpstr>/ LOREM IPSUM DOLORUM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Gašper Štern</dc:creator>
  <cp:lastModifiedBy>Renata Križnar</cp:lastModifiedBy>
  <cp:revision>8</cp:revision>
  <dcterms:created xsi:type="dcterms:W3CDTF">2016-04-15T13:18:47Z</dcterms:created>
  <dcterms:modified xsi:type="dcterms:W3CDTF">2023-09-04T14:48:24Z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2016-04-15T00:00:00Z</vt:filetime>
  </property>
  <property fmtid="{D5CDD505-2E9C-101B-9397-08002B2CF9AE}" pid="3" name="LastSaved">
    <vt:filetime>2016-04-15T00:00:00Z</vt:filetime>
  </property>
</Properties>
</file>